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  <p:sldMasterId id="2147483708" r:id="rId3"/>
  </p:sldMasterIdLst>
  <p:notesMasterIdLst>
    <p:notesMasterId r:id="rId15"/>
  </p:notesMasterIdLst>
  <p:sldIdLst>
    <p:sldId id="318" r:id="rId4"/>
    <p:sldId id="319" r:id="rId5"/>
    <p:sldId id="333" r:id="rId6"/>
    <p:sldId id="332" r:id="rId7"/>
    <p:sldId id="326" r:id="rId8"/>
    <p:sldId id="327" r:id="rId9"/>
    <p:sldId id="328" r:id="rId10"/>
    <p:sldId id="329" r:id="rId11"/>
    <p:sldId id="330" r:id="rId12"/>
    <p:sldId id="321" r:id="rId13"/>
    <p:sldId id="322" r:id="rId14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宋体" pitchFamily="2" charset="-122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宋体" pitchFamily="2" charset="-122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宋体" pitchFamily="2" charset="-122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宋体" pitchFamily="2" charset="-122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宋体" pitchFamily="2" charset="-122"/>
        <a:ea typeface="宋体" pitchFamily="2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宋体" pitchFamily="2" charset="-122"/>
        <a:ea typeface="宋体" pitchFamily="2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宋体" pitchFamily="2" charset="-122"/>
        <a:ea typeface="宋体" pitchFamily="2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宋体" pitchFamily="2" charset="-122"/>
        <a:ea typeface="宋体" pitchFamily="2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宋体" pitchFamily="2" charset="-122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2108DA"/>
    <a:srgbClr val="0033CC"/>
    <a:srgbClr val="FF3300"/>
    <a:srgbClr val="001C76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65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2D7F639-BA1B-4D91-BA9B-5A673FDA4315}" type="datetimeFigureOut">
              <a:rPr lang="zh-CN" altLang="en-US"/>
              <a:pPr>
                <a:defRPr/>
              </a:pPr>
              <a:t>2016-10-19</a:t>
            </a:fld>
            <a:endParaRPr lang="en-US" altLang="zh-CN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0D5DA41-897E-4411-8F88-6A23450790E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2889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4995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  <p:sp>
        <p:nvSpPr>
          <p:cNvPr id="84996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97FAFE-84CD-4536-BE31-68A58E7E5F7B}" type="slidenum">
              <a:rPr lang="zh-CN" altLang="en-US" smtClean="0"/>
              <a:pPr/>
              <a:t>3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4113659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1A356DCF-24C2-4E89-9EBE-C4CAD13F55E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92D654E0-8490-49D0-8C14-C74C6273C42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2250" y="666750"/>
            <a:ext cx="2038350" cy="565785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66750"/>
            <a:ext cx="5996885" cy="565785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D54D51F6-0FF6-468D-B11F-DF420D47846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CF548F24-FA81-47B6-BC34-336A19420F9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993D0F91-D5E1-42D3-9E9E-62B85E558ED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B52209B5-06FD-4044-890F-0B129472F54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3995166" cy="4876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5434" y="1447800"/>
            <a:ext cx="3995166" cy="4876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122F8306-6DF4-4E00-B553-1E495093C02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65D7BF04-B0E5-4701-A468-514C52ECC0C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3CEE466D-847D-4EAF-9A56-5BFEB30CFE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EC35F320-7221-4CB8-9798-A861D404706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5F3B084B-258A-45CE-841B-91D763536A1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612B7D2B-3296-4F5A-82F8-E38D27D3831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A653ACBA-9F3A-45B4-B34E-5EDF1B26D65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AD8CC0FF-E12A-4F3F-9A32-5151FE5DCA0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2250" y="666750"/>
            <a:ext cx="2038350" cy="565785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66750"/>
            <a:ext cx="5996885" cy="565785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2C8E34A3-5809-4B6C-9DF0-5F6228FC676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E61673A8-CF6A-48AA-8C7E-7DBEFC68736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8D2EA15E-194D-443E-A65A-2C082319107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22BDC23E-07D8-4293-9574-A1EAAF5B09D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3995166" cy="4876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5434" y="1447800"/>
            <a:ext cx="3995166" cy="4876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D23717BB-1DC4-441D-B011-DBE3959E88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1E7440C5-5813-48A3-A37E-2173762FE71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3DBA3F86-1852-4A14-9152-33CC0F547EB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24DB4186-CAE7-4278-B7B7-FAF5FAF3733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CF6F4E87-D507-4CA7-84DB-2D9F83F4204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EB93BB36-7391-4501-86FE-C4A55A5008C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E91DF703-FEE0-4011-B609-A4E92914520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ED531F10-3DB1-4748-A5C4-60B9A2CCD17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2250" y="666750"/>
            <a:ext cx="2038350" cy="5657850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666750"/>
            <a:ext cx="5996885" cy="5657850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FA377245-9040-4867-8FA1-ACC30E244FC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3995166" cy="4876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5434" y="1447800"/>
            <a:ext cx="3995166" cy="4876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7E0B51B4-8EBB-4448-8464-5F679BCD2A0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84DF0890-0CEC-4BC1-BDA0-A3154187915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BA176DE3-7208-4918-871E-42EBC0970F0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D366BC50-6D4B-42BC-8C87-58F6FEEF953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2CE27B43-30F6-46D5-950A-B5E2A2FF39A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7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buFontTx/>
              <a:buNone/>
              <a:defRPr>
                <a:latin typeface="宋体" pitchFamily="2" charset="-122"/>
                <a:ea typeface="宋体" pitchFamily="2" charset="-122"/>
              </a:defRPr>
            </a:lvl1pPr>
          </a:lstStyle>
          <a:p>
            <a:pPr>
              <a:defRPr/>
            </a:pPr>
            <a:fld id="{3D247915-1923-49D1-AD2E-769CB9B72FD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72"/>
          <p:cNvSpPr>
            <a:spLocks noChangeArrowheads="1"/>
          </p:cNvSpPr>
          <p:nvPr/>
        </p:nvSpPr>
        <p:spPr bwMode="auto">
          <a:xfrm>
            <a:off x="0" y="685800"/>
            <a:ext cx="9144000" cy="5334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>
              <a:buFont typeface="Arial" pitchFamily="34" charset="0"/>
              <a:buNone/>
              <a:defRPr/>
            </a:pPr>
            <a:endParaRPr lang="zh-CN" altLang="en-US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66800" y="666750"/>
            <a:ext cx="723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447800"/>
            <a:ext cx="8153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053" name="Rectangle 73"/>
          <p:cNvSpPr>
            <a:spLocks noChangeArrowheads="1"/>
          </p:cNvSpPr>
          <p:nvPr/>
        </p:nvSpPr>
        <p:spPr bwMode="auto">
          <a:xfrm>
            <a:off x="228600" y="65532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endParaRPr lang="en-US" altLang="zh-CN" sz="10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030" name="Rectangle 75"/>
          <p:cNvSpPr>
            <a:spLocks noGrp="1"/>
          </p:cNvSpPr>
          <p:nvPr>
            <p:ph type="sldNum" sz="quarter" idx="4"/>
          </p:nvPr>
        </p:nvSpPr>
        <p:spPr>
          <a:xfrm>
            <a:off x="7543800" y="6477000"/>
            <a:ext cx="1066800" cy="244475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000" b="0">
                <a:solidFill>
                  <a:srgbClr val="000000"/>
                </a:solidFill>
                <a:latin typeface="Arial" pitchFamily="34" charset="0"/>
                <a:ea typeface="宋体"/>
              </a:defRPr>
            </a:lvl1pPr>
          </a:lstStyle>
          <a:p>
            <a:pPr>
              <a:defRPr/>
            </a:pPr>
            <a:fld id="{05314375-6BE9-4D82-ACF4-32A1D61AD24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3079" name="Picture 76" descr="arrow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3400" y="7239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校徽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800" y="685800"/>
            <a:ext cx="6858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宋体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宋体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宋体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宋体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r" defTabSz="914400" eaLnBrk="0" fontAlgn="base" latinLnBrk="0" hangingPunct="0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r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r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r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r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r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r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r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r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2"/>
          <p:cNvSpPr>
            <a:spLocks noChangeArrowheads="1"/>
          </p:cNvSpPr>
          <p:nvPr/>
        </p:nvSpPr>
        <p:spPr bwMode="auto">
          <a:xfrm>
            <a:off x="0" y="685800"/>
            <a:ext cx="9144000" cy="5334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>
              <a:buFont typeface="Arial" pitchFamily="34" charset="0"/>
              <a:buNone/>
              <a:defRPr/>
            </a:pPr>
            <a:endParaRPr lang="zh-CN" altLang="en-US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66800" y="666750"/>
            <a:ext cx="723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447800"/>
            <a:ext cx="8153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5125" name="Rectangle 73"/>
          <p:cNvSpPr>
            <a:spLocks noChangeArrowheads="1"/>
          </p:cNvSpPr>
          <p:nvPr/>
        </p:nvSpPr>
        <p:spPr bwMode="auto">
          <a:xfrm>
            <a:off x="228600" y="65532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endParaRPr lang="en-US" altLang="zh-CN" sz="10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030" name="Rectangle 75"/>
          <p:cNvSpPr>
            <a:spLocks noGrp="1"/>
          </p:cNvSpPr>
          <p:nvPr>
            <p:ph type="sldNum" sz="quarter" idx="4"/>
          </p:nvPr>
        </p:nvSpPr>
        <p:spPr>
          <a:xfrm>
            <a:off x="7543800" y="6477000"/>
            <a:ext cx="1066800" cy="244475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000" b="0">
                <a:solidFill>
                  <a:srgbClr val="000000"/>
                </a:solidFill>
                <a:latin typeface="Arial" pitchFamily="34" charset="0"/>
                <a:ea typeface="宋体"/>
              </a:defRPr>
            </a:lvl1pPr>
          </a:lstStyle>
          <a:p>
            <a:pPr>
              <a:defRPr/>
            </a:pPr>
            <a:fld id="{767C6454-0A45-41CE-8F8A-865FA42FFC4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6151" name="Picture 76" descr="arrow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3400" y="7239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 descr="校徽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800" y="685800"/>
            <a:ext cx="6858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宋体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宋体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宋体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宋体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r" defTabSz="914400" eaLnBrk="0" fontAlgn="base" latinLnBrk="0" hangingPunct="0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r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r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r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r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r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r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r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r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2"/>
          <p:cNvSpPr>
            <a:spLocks noChangeArrowheads="1"/>
          </p:cNvSpPr>
          <p:nvPr/>
        </p:nvSpPr>
        <p:spPr bwMode="auto">
          <a:xfrm>
            <a:off x="0" y="685800"/>
            <a:ext cx="9144000" cy="5334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eaLnBrk="1" hangingPunct="1">
              <a:buFont typeface="Arial" pitchFamily="34" charset="0"/>
              <a:buNone/>
              <a:defRPr/>
            </a:pPr>
            <a:endParaRPr lang="zh-CN" altLang="en-US" b="1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066800" y="666750"/>
            <a:ext cx="7239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447800"/>
            <a:ext cx="8153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6149" name="Rectangle 73"/>
          <p:cNvSpPr>
            <a:spLocks noChangeArrowheads="1"/>
          </p:cNvSpPr>
          <p:nvPr/>
        </p:nvSpPr>
        <p:spPr bwMode="auto">
          <a:xfrm>
            <a:off x="228600" y="65532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Arial" pitchFamily="34" charset="0"/>
              <a:buNone/>
              <a:defRPr/>
            </a:pPr>
            <a:endParaRPr lang="en-US" altLang="zh-CN" sz="1000">
              <a:solidFill>
                <a:srgbClr val="FFFFFF"/>
              </a:solidFill>
              <a:latin typeface="Arial" pitchFamily="34" charset="0"/>
            </a:endParaRPr>
          </a:p>
        </p:txBody>
      </p:sp>
      <p:sp>
        <p:nvSpPr>
          <p:cNvPr id="1030" name="Rectangle 75"/>
          <p:cNvSpPr>
            <a:spLocks noGrp="1"/>
          </p:cNvSpPr>
          <p:nvPr>
            <p:ph type="sldNum" sz="quarter" idx="4"/>
          </p:nvPr>
        </p:nvSpPr>
        <p:spPr>
          <a:xfrm>
            <a:off x="7543800" y="6477000"/>
            <a:ext cx="1066800" cy="244475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Font typeface="Arial" pitchFamily="34" charset="0"/>
              <a:buNone/>
              <a:defRPr sz="1000" b="0">
                <a:solidFill>
                  <a:srgbClr val="000000"/>
                </a:solidFill>
                <a:latin typeface="Arial" pitchFamily="34" charset="0"/>
                <a:ea typeface="宋体"/>
              </a:defRPr>
            </a:lvl1pPr>
          </a:lstStyle>
          <a:p>
            <a:pPr>
              <a:defRPr/>
            </a:pPr>
            <a:fld id="{9963D6CD-2CFE-41C1-9852-F6B3DBC0FB8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pic>
        <p:nvPicPr>
          <p:cNvPr id="7175" name="Picture 76" descr="arrow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33400" y="7239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 descr="校徽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04800" y="685800"/>
            <a:ext cx="6858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宋体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宋体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宋体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宋体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spcBef>
          <a:spcPct val="20000"/>
        </a:spcBef>
        <a:spcAft>
          <a:spcPct val="0"/>
        </a:spcAft>
        <a:buFont typeface="Wingdings" charset="2"/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r" defTabSz="914400" eaLnBrk="0" fontAlgn="base" latinLnBrk="0" hangingPunct="0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r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r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r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r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r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r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r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r" defTabSz="914400" eaLnBrk="1" fontAlgn="base" latinLnBrk="0" hangingPunct="1">
        <a:spcBef>
          <a:spcPct val="0"/>
        </a:spcBef>
        <a:spcAft>
          <a:spcPct val="0"/>
        </a:spcAft>
        <a:buFont typeface="Arial" charset="0"/>
        <a:buNone/>
        <a:defRPr sz="2400" b="1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2"/>
          <p:cNvSpPr txBox="1">
            <a:spLocks noChangeArrowheads="1"/>
          </p:cNvSpPr>
          <p:nvPr/>
        </p:nvSpPr>
        <p:spPr bwMode="auto">
          <a:xfrm>
            <a:off x="1963738" y="2133600"/>
            <a:ext cx="5272087" cy="13223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4000" b="1" kern="0" dirty="0" smtClean="0">
                <a:solidFill>
                  <a:srgbClr val="000000"/>
                </a:solidFill>
              </a:rPr>
              <a:t>   </a:t>
            </a:r>
            <a:r>
              <a:rPr lang="zh-CN" altLang="en-US" sz="8000" b="1" kern="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课堂管理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4"/>
          <p:cNvSpPr>
            <a:spLocks noChangeArrowheads="1"/>
          </p:cNvSpPr>
          <p:nvPr/>
        </p:nvSpPr>
        <p:spPr bwMode="auto">
          <a:xfrm rot="-3626814">
            <a:off x="4539456" y="2499519"/>
            <a:ext cx="868363" cy="288925"/>
          </a:xfrm>
          <a:prstGeom prst="rightArrow">
            <a:avLst>
              <a:gd name="adj1" fmla="val 35167"/>
              <a:gd name="adj2" fmla="val 121667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algn="r"/>
            <a:endParaRPr lang="zh-CN" altLang="en-US"/>
          </a:p>
        </p:txBody>
      </p:sp>
      <p:sp>
        <p:nvSpPr>
          <p:cNvPr id="70659" name="AutoShape 5"/>
          <p:cNvSpPr>
            <a:spLocks noChangeArrowheads="1"/>
          </p:cNvSpPr>
          <p:nvPr/>
        </p:nvSpPr>
        <p:spPr bwMode="auto">
          <a:xfrm rot="3465783">
            <a:off x="4614863" y="4646613"/>
            <a:ext cx="790575" cy="288925"/>
          </a:xfrm>
          <a:prstGeom prst="rightArrow">
            <a:avLst>
              <a:gd name="adj1" fmla="val 35167"/>
              <a:gd name="adj2" fmla="val 110768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r"/>
            <a:endParaRPr lang="zh-CN" altLang="en-US"/>
          </a:p>
        </p:txBody>
      </p:sp>
      <p:sp>
        <p:nvSpPr>
          <p:cNvPr id="70660" name="AutoShape 6"/>
          <p:cNvSpPr>
            <a:spLocks noChangeArrowheads="1"/>
          </p:cNvSpPr>
          <p:nvPr/>
        </p:nvSpPr>
        <p:spPr bwMode="auto">
          <a:xfrm rot="-7230978">
            <a:off x="3319463" y="2516188"/>
            <a:ext cx="892175" cy="288925"/>
          </a:xfrm>
          <a:prstGeom prst="rightArrow">
            <a:avLst>
              <a:gd name="adj1" fmla="val 35167"/>
              <a:gd name="adj2" fmla="val 125003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pPr algn="r"/>
            <a:endParaRPr lang="zh-CN" altLang="en-US"/>
          </a:p>
        </p:txBody>
      </p:sp>
      <p:sp>
        <p:nvSpPr>
          <p:cNvPr id="70661" name="AutoShape 7"/>
          <p:cNvSpPr>
            <a:spLocks noChangeArrowheads="1"/>
          </p:cNvSpPr>
          <p:nvPr/>
        </p:nvSpPr>
        <p:spPr bwMode="auto">
          <a:xfrm rot="7535209">
            <a:off x="3353595" y="4609306"/>
            <a:ext cx="792162" cy="288925"/>
          </a:xfrm>
          <a:prstGeom prst="rightArrow">
            <a:avLst>
              <a:gd name="adj1" fmla="val 35167"/>
              <a:gd name="adj2" fmla="val 11099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r"/>
            <a:endParaRPr lang="zh-CN" altLang="en-US"/>
          </a:p>
        </p:txBody>
      </p:sp>
      <p:sp>
        <p:nvSpPr>
          <p:cNvPr id="70662" name="AutoShape 8"/>
          <p:cNvSpPr>
            <a:spLocks noChangeArrowheads="1"/>
          </p:cNvSpPr>
          <p:nvPr/>
        </p:nvSpPr>
        <p:spPr bwMode="auto">
          <a:xfrm>
            <a:off x="5194300" y="3611563"/>
            <a:ext cx="792163" cy="288925"/>
          </a:xfrm>
          <a:prstGeom prst="rightArrow">
            <a:avLst>
              <a:gd name="adj1" fmla="val 35167"/>
              <a:gd name="adj2" fmla="val 110991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endParaRPr lang="zh-CN" altLang="en-US"/>
          </a:p>
        </p:txBody>
      </p:sp>
      <p:sp>
        <p:nvSpPr>
          <p:cNvPr id="70663" name="AutoShape 9"/>
          <p:cNvSpPr>
            <a:spLocks noChangeArrowheads="1"/>
          </p:cNvSpPr>
          <p:nvPr/>
        </p:nvSpPr>
        <p:spPr bwMode="auto">
          <a:xfrm rot="10800000">
            <a:off x="2667000" y="3605213"/>
            <a:ext cx="981075" cy="288925"/>
          </a:xfrm>
          <a:prstGeom prst="rightArrow">
            <a:avLst>
              <a:gd name="adj1" fmla="val 35167"/>
              <a:gd name="adj2" fmla="val 137459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rot="10800000" wrap="none" anchor="ctr"/>
          <a:lstStyle/>
          <a:p>
            <a:pPr algn="r"/>
            <a:endParaRPr lang="zh-CN" altLang="en-US"/>
          </a:p>
        </p:txBody>
      </p:sp>
      <p:sp>
        <p:nvSpPr>
          <p:cNvPr id="70664" name="Text Box 11"/>
          <p:cNvSpPr txBox="1">
            <a:spLocks noChangeArrowheads="1"/>
          </p:cNvSpPr>
          <p:nvPr/>
        </p:nvSpPr>
        <p:spPr bwMode="auto">
          <a:xfrm>
            <a:off x="5553075" y="1712913"/>
            <a:ext cx="17621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dirty="0" smtClean="0"/>
              <a:t>多样化教学</a:t>
            </a:r>
            <a:endParaRPr lang="en-US" sz="2000" dirty="0"/>
          </a:p>
        </p:txBody>
      </p:sp>
      <p:sp>
        <p:nvSpPr>
          <p:cNvPr id="70665" name="Text Box 12"/>
          <p:cNvSpPr txBox="1">
            <a:spLocks noChangeArrowheads="1"/>
          </p:cNvSpPr>
          <p:nvPr/>
        </p:nvSpPr>
        <p:spPr bwMode="auto">
          <a:xfrm>
            <a:off x="1981200" y="1752600"/>
            <a:ext cx="18637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dirty="0" smtClean="0"/>
              <a:t>清晰授课</a:t>
            </a:r>
            <a:endParaRPr lang="en-US" sz="2000" dirty="0"/>
          </a:p>
        </p:txBody>
      </p:sp>
      <p:sp>
        <p:nvSpPr>
          <p:cNvPr id="70666" name="Text Box 13"/>
          <p:cNvSpPr txBox="1">
            <a:spLocks noChangeArrowheads="1"/>
          </p:cNvSpPr>
          <p:nvPr/>
        </p:nvSpPr>
        <p:spPr bwMode="auto">
          <a:xfrm>
            <a:off x="6400800" y="3352800"/>
            <a:ext cx="1838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dirty="0" smtClean="0"/>
              <a:t>引导学生学习</a:t>
            </a:r>
            <a:endParaRPr lang="en-US" sz="2000" dirty="0"/>
          </a:p>
        </p:txBody>
      </p:sp>
      <p:sp>
        <p:nvSpPr>
          <p:cNvPr id="70667" name="Text Box 15"/>
          <p:cNvSpPr txBox="1">
            <a:spLocks noChangeArrowheads="1"/>
          </p:cNvSpPr>
          <p:nvPr/>
        </p:nvSpPr>
        <p:spPr bwMode="auto">
          <a:xfrm>
            <a:off x="609601" y="3429000"/>
            <a:ext cx="15141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zh-CN" altLang="en-US" sz="2000" dirty="0" smtClean="0"/>
              <a:t>任务导向</a:t>
            </a:r>
            <a:endParaRPr lang="en-US" sz="2000" dirty="0"/>
          </a:p>
        </p:txBody>
      </p:sp>
      <p:sp>
        <p:nvSpPr>
          <p:cNvPr id="70668" name="Text Box 16"/>
          <p:cNvSpPr txBox="1">
            <a:spLocks noChangeArrowheads="1"/>
          </p:cNvSpPr>
          <p:nvPr/>
        </p:nvSpPr>
        <p:spPr bwMode="auto">
          <a:xfrm>
            <a:off x="1371600" y="5105400"/>
            <a:ext cx="17875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zh-CN" altLang="en-US" sz="2000" dirty="0" smtClean="0"/>
              <a:t>确保学生成功</a:t>
            </a:r>
            <a:endParaRPr lang="en-US" sz="2000" dirty="0"/>
          </a:p>
        </p:txBody>
      </p:sp>
      <p:grpSp>
        <p:nvGrpSpPr>
          <p:cNvPr id="70669" name="Group 36"/>
          <p:cNvGrpSpPr>
            <a:grpSpLocks/>
          </p:cNvGrpSpPr>
          <p:nvPr/>
        </p:nvGrpSpPr>
        <p:grpSpPr bwMode="auto">
          <a:xfrm>
            <a:off x="2209800" y="1828800"/>
            <a:ext cx="4114800" cy="3581400"/>
            <a:chOff x="0" y="0"/>
            <a:chExt cx="2592" cy="2256"/>
          </a:xfrm>
        </p:grpSpPr>
        <p:sp>
          <p:nvSpPr>
            <p:cNvPr id="70682" name="Oval 17"/>
            <p:cNvSpPr>
              <a:spLocks noChangeArrowheads="1"/>
            </p:cNvSpPr>
            <p:nvPr/>
          </p:nvSpPr>
          <p:spPr bwMode="auto">
            <a:xfrm>
              <a:off x="0" y="1104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A0DFD6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zh-CN" altLang="en-US"/>
            </a:p>
          </p:txBody>
        </p:sp>
        <p:sp>
          <p:nvSpPr>
            <p:cNvPr id="70683" name="Oval 18"/>
            <p:cNvSpPr>
              <a:spLocks noChangeArrowheads="1"/>
            </p:cNvSpPr>
            <p:nvPr/>
          </p:nvSpPr>
          <p:spPr bwMode="auto">
            <a:xfrm>
              <a:off x="624" y="48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A0DFD6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zh-CN" altLang="en-US"/>
            </a:p>
          </p:txBody>
        </p:sp>
        <p:sp>
          <p:nvSpPr>
            <p:cNvPr id="70684" name="Oval 19"/>
            <p:cNvSpPr>
              <a:spLocks noChangeArrowheads="1"/>
            </p:cNvSpPr>
            <p:nvPr/>
          </p:nvSpPr>
          <p:spPr bwMode="auto">
            <a:xfrm>
              <a:off x="1776" y="0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A0DFD6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zh-CN" altLang="en-US"/>
            </a:p>
          </p:txBody>
        </p:sp>
        <p:sp>
          <p:nvSpPr>
            <p:cNvPr id="70685" name="Oval 20"/>
            <p:cNvSpPr>
              <a:spLocks noChangeArrowheads="1"/>
            </p:cNvSpPr>
            <p:nvPr/>
          </p:nvSpPr>
          <p:spPr bwMode="auto">
            <a:xfrm>
              <a:off x="576" y="2064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A0DFD6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zh-CN" altLang="en-US"/>
            </a:p>
          </p:txBody>
        </p:sp>
        <p:sp>
          <p:nvSpPr>
            <p:cNvPr id="70686" name="Oval 21"/>
            <p:cNvSpPr>
              <a:spLocks noChangeArrowheads="1"/>
            </p:cNvSpPr>
            <p:nvPr/>
          </p:nvSpPr>
          <p:spPr bwMode="auto">
            <a:xfrm>
              <a:off x="1824" y="2064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A0DFD6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zh-CN" altLang="en-US"/>
            </a:p>
          </p:txBody>
        </p:sp>
        <p:sp>
          <p:nvSpPr>
            <p:cNvPr id="70687" name="Oval 22"/>
            <p:cNvSpPr>
              <a:spLocks noChangeArrowheads="1"/>
            </p:cNvSpPr>
            <p:nvPr/>
          </p:nvSpPr>
          <p:spPr bwMode="auto">
            <a:xfrm>
              <a:off x="2400" y="1080"/>
              <a:ext cx="192" cy="192"/>
            </a:xfrm>
            <a:prstGeom prst="ellipse">
              <a:avLst/>
            </a:prstGeom>
            <a:gradFill rotWithShape="1">
              <a:gsLst>
                <a:gs pos="0">
                  <a:srgbClr val="A0DFD6"/>
                </a:gs>
                <a:gs pos="100000">
                  <a:schemeClr val="accent2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/>
              <a:endParaRPr lang="zh-CN" altLang="en-US"/>
            </a:p>
          </p:txBody>
        </p:sp>
      </p:grpSp>
      <p:sp>
        <p:nvSpPr>
          <p:cNvPr id="21" name="Oval 23"/>
          <p:cNvSpPr>
            <a:spLocks noChangeArrowheads="1"/>
          </p:cNvSpPr>
          <p:nvPr/>
        </p:nvSpPr>
        <p:spPr bwMode="auto">
          <a:xfrm>
            <a:off x="4841875" y="3422650"/>
            <a:ext cx="184150" cy="608013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50000">
                <a:srgbClr val="FFFFFF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/>
        </p:spPr>
        <p:txBody>
          <a:bodyPr wrap="none" anchor="ctr">
            <a:spAutoFit/>
          </a:bodyPr>
          <a:lstStyle/>
          <a:p>
            <a:pPr algn="r">
              <a:defRPr/>
            </a:pPr>
            <a:endParaRPr lang="zh-CN" altLang="en-US"/>
          </a:p>
        </p:txBody>
      </p:sp>
      <p:sp>
        <p:nvSpPr>
          <p:cNvPr id="70671" name="Oval 24"/>
          <p:cNvSpPr>
            <a:spLocks noChangeArrowheads="1"/>
          </p:cNvSpPr>
          <p:nvPr/>
        </p:nvSpPr>
        <p:spPr bwMode="auto">
          <a:xfrm>
            <a:off x="4843463" y="3422650"/>
            <a:ext cx="184150" cy="608013"/>
          </a:xfrm>
          <a:prstGeom prst="ellipse">
            <a:avLst/>
          </a:prstGeom>
          <a:gradFill rotWithShape="1">
            <a:gsLst>
              <a:gs pos="0">
                <a:schemeClr val="hlink">
                  <a:alpha val="31998"/>
                </a:schemeClr>
              </a:gs>
              <a:gs pos="100000">
                <a:srgbClr val="000000">
                  <a:alpha val="89998"/>
                </a:srgb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endParaRPr lang="zh-CN" altLang="en-US"/>
          </a:p>
        </p:txBody>
      </p:sp>
      <p:sp>
        <p:nvSpPr>
          <p:cNvPr id="23" name="Oval 25"/>
          <p:cNvSpPr>
            <a:spLocks noChangeArrowheads="1"/>
          </p:cNvSpPr>
          <p:nvPr/>
        </p:nvSpPr>
        <p:spPr bwMode="auto">
          <a:xfrm>
            <a:off x="3656013" y="3422650"/>
            <a:ext cx="1481137" cy="608013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50000">
                <a:srgbClr val="7F5928"/>
              </a:gs>
              <a:gs pos="100000">
                <a:schemeClr val="hlink"/>
              </a:gs>
            </a:gsLst>
            <a:lin ang="2700000" scaled="1"/>
          </a:gradFill>
          <a:ln>
            <a:noFill/>
          </a:ln>
          <a:extLst/>
        </p:spPr>
        <p:txBody>
          <a:bodyPr anchor="ctr">
            <a:spAutoFit/>
          </a:bodyPr>
          <a:lstStyle/>
          <a:p>
            <a:pPr algn="r">
              <a:defRPr/>
            </a:pPr>
            <a:endParaRPr lang="zh-CN" altLang="en-US"/>
          </a:p>
        </p:txBody>
      </p:sp>
      <p:sp>
        <p:nvSpPr>
          <p:cNvPr id="70673" name="Oval 26"/>
          <p:cNvSpPr>
            <a:spLocks noChangeArrowheads="1"/>
          </p:cNvSpPr>
          <p:nvPr/>
        </p:nvSpPr>
        <p:spPr bwMode="auto">
          <a:xfrm>
            <a:off x="3700463" y="3457575"/>
            <a:ext cx="1481137" cy="608013"/>
          </a:xfrm>
          <a:prstGeom prst="ellipse">
            <a:avLst/>
          </a:prstGeom>
          <a:gradFill rotWithShape="1">
            <a:gsLst>
              <a:gs pos="0">
                <a:srgbClr val="95692F"/>
              </a:gs>
              <a:gs pos="100000">
                <a:schemeClr val="hlink">
                  <a:alpha val="0"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r"/>
            <a:endParaRPr lang="zh-CN" altLang="en-US"/>
          </a:p>
        </p:txBody>
      </p:sp>
      <p:sp>
        <p:nvSpPr>
          <p:cNvPr id="70674" name="Oval 27"/>
          <p:cNvSpPr>
            <a:spLocks noChangeArrowheads="1"/>
          </p:cNvSpPr>
          <p:nvPr/>
        </p:nvSpPr>
        <p:spPr bwMode="auto">
          <a:xfrm>
            <a:off x="3730625" y="3424238"/>
            <a:ext cx="1333500" cy="608012"/>
          </a:xfrm>
          <a:prstGeom prst="ellipse">
            <a:avLst/>
          </a:prstGeom>
          <a:solidFill>
            <a:srgbClr val="333333"/>
          </a:solidFill>
          <a:ln w="9525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pPr algn="r"/>
            <a:endParaRPr lang="zh-CN" altLang="en-US"/>
          </a:p>
        </p:txBody>
      </p:sp>
      <p:sp>
        <p:nvSpPr>
          <p:cNvPr id="70675" name="Oval 29"/>
          <p:cNvSpPr>
            <a:spLocks noChangeArrowheads="1"/>
          </p:cNvSpPr>
          <p:nvPr/>
        </p:nvSpPr>
        <p:spPr bwMode="auto">
          <a:xfrm>
            <a:off x="3751263" y="3087688"/>
            <a:ext cx="1290637" cy="1277937"/>
          </a:xfrm>
          <a:prstGeom prst="ellipse">
            <a:avLst/>
          </a:prstGeom>
          <a:gradFill rotWithShape="1">
            <a:gsLst>
              <a:gs pos="0">
                <a:srgbClr val="636869"/>
              </a:gs>
              <a:gs pos="100000">
                <a:srgbClr val="D6E1E2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vert="eaVert" wrap="none" anchor="ctr"/>
          <a:lstStyle/>
          <a:p>
            <a:pPr algn="r"/>
            <a:endParaRPr lang="zh-CN" altLang="en-US"/>
          </a:p>
        </p:txBody>
      </p:sp>
      <p:sp>
        <p:nvSpPr>
          <p:cNvPr id="70676" name="Oval 30"/>
          <p:cNvSpPr>
            <a:spLocks noChangeArrowheads="1"/>
          </p:cNvSpPr>
          <p:nvPr/>
        </p:nvSpPr>
        <p:spPr bwMode="auto">
          <a:xfrm>
            <a:off x="3767138" y="3095625"/>
            <a:ext cx="1260475" cy="1246188"/>
          </a:xfrm>
          <a:prstGeom prst="ellipse">
            <a:avLst/>
          </a:prstGeom>
          <a:gradFill rotWithShape="1">
            <a:gsLst>
              <a:gs pos="0">
                <a:srgbClr val="D6E1E2">
                  <a:alpha val="0"/>
                </a:srgbClr>
              </a:gs>
              <a:gs pos="100000">
                <a:srgbClr val="F1F5F5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vert="eaVert" wrap="none" anchor="ctr"/>
          <a:lstStyle/>
          <a:p>
            <a:pPr algn="r"/>
            <a:endParaRPr lang="zh-CN" altLang="en-US"/>
          </a:p>
        </p:txBody>
      </p:sp>
      <p:sp>
        <p:nvSpPr>
          <p:cNvPr id="70677" name="Oval 31"/>
          <p:cNvSpPr>
            <a:spLocks noChangeArrowheads="1"/>
          </p:cNvSpPr>
          <p:nvPr/>
        </p:nvSpPr>
        <p:spPr bwMode="auto">
          <a:xfrm>
            <a:off x="3781425" y="3106738"/>
            <a:ext cx="1196975" cy="1165225"/>
          </a:xfrm>
          <a:prstGeom prst="ellipse">
            <a:avLst/>
          </a:prstGeom>
          <a:gradFill rotWithShape="1">
            <a:gsLst>
              <a:gs pos="0">
                <a:srgbClr val="AAB2B3"/>
              </a:gs>
              <a:gs pos="100000">
                <a:srgbClr val="D6E1E2">
                  <a:alpha val="48000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vert="eaVert" wrap="none" anchor="ctr"/>
          <a:lstStyle/>
          <a:p>
            <a:pPr algn="r"/>
            <a:endParaRPr lang="zh-CN" altLang="en-US"/>
          </a:p>
        </p:txBody>
      </p:sp>
      <p:sp>
        <p:nvSpPr>
          <p:cNvPr id="70678" name="Oval 32"/>
          <p:cNvSpPr>
            <a:spLocks noChangeArrowheads="1"/>
          </p:cNvSpPr>
          <p:nvPr/>
        </p:nvSpPr>
        <p:spPr bwMode="auto">
          <a:xfrm>
            <a:off x="3851275" y="3140075"/>
            <a:ext cx="1065213" cy="944563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D6E1E2">
                  <a:alpha val="37999"/>
                </a:srgb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vert="eaVert" wrap="none" anchor="ctr"/>
          <a:lstStyle/>
          <a:p>
            <a:pPr algn="r"/>
            <a:endParaRPr lang="zh-CN" altLang="en-US"/>
          </a:p>
        </p:txBody>
      </p:sp>
      <p:sp>
        <p:nvSpPr>
          <p:cNvPr id="70679" name="Text Box 33"/>
          <p:cNvSpPr txBox="1">
            <a:spLocks noChangeArrowheads="1"/>
          </p:cNvSpPr>
          <p:nvPr/>
        </p:nvSpPr>
        <p:spPr bwMode="auto">
          <a:xfrm>
            <a:off x="3657600" y="3352800"/>
            <a:ext cx="14573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zh-CN" altLang="en-US" sz="4000">
                <a:solidFill>
                  <a:srgbClr val="CC0000"/>
                </a:solidFill>
              </a:rPr>
              <a:t>方法</a:t>
            </a:r>
          </a:p>
        </p:txBody>
      </p:sp>
      <p:sp>
        <p:nvSpPr>
          <p:cNvPr id="70680" name="Oval 35"/>
          <p:cNvSpPr>
            <a:spLocks noChangeArrowheads="1"/>
          </p:cNvSpPr>
          <p:nvPr/>
        </p:nvSpPr>
        <p:spPr bwMode="auto">
          <a:xfrm>
            <a:off x="2667000" y="1981200"/>
            <a:ext cx="3352800" cy="3352800"/>
          </a:xfrm>
          <a:prstGeom prst="ellipse">
            <a:avLst/>
          </a:prstGeom>
          <a:solidFill>
            <a:schemeClr val="bg1">
              <a:alpha val="0"/>
            </a:schemeClr>
          </a:solidFill>
          <a:ln w="63500">
            <a:solidFill>
              <a:schemeClr val="bg2"/>
            </a:solidFill>
            <a:round/>
            <a:headEnd/>
            <a:tailEnd/>
          </a:ln>
          <a:effectLst>
            <a:prstShdw prst="shdw12">
              <a:schemeClr val="bg2">
                <a:alpha val="50000"/>
              </a:schemeClr>
            </a:prstShdw>
          </a:effectLst>
        </p:spPr>
        <p:txBody>
          <a:bodyPr wrap="none" anchor="ctr"/>
          <a:lstStyle/>
          <a:p>
            <a:pPr algn="r"/>
            <a:endParaRPr lang="zh-CN" altLang="en-US" dirty="0">
              <a:cs typeface="Arial" pitchFamily="34" charset="0"/>
            </a:endParaRPr>
          </a:p>
        </p:txBody>
      </p:sp>
      <p:sp>
        <p:nvSpPr>
          <p:cNvPr id="70681" name="Text Box 13"/>
          <p:cNvSpPr txBox="1">
            <a:spLocks noChangeArrowheads="1"/>
          </p:cNvSpPr>
          <p:nvPr/>
        </p:nvSpPr>
        <p:spPr bwMode="auto">
          <a:xfrm>
            <a:off x="5562600" y="5029200"/>
            <a:ext cx="18383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 dirty="0" smtClean="0"/>
              <a:t>课后反思</a:t>
            </a:r>
            <a:endParaRPr lang="en-US" sz="2000" dirty="0"/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827584" y="404664"/>
            <a:ext cx="43540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600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教师行为的自我管理</a:t>
            </a:r>
            <a:endParaRPr lang="zh-CN" altLang="en-US" sz="2800" b="1" dirty="0">
              <a:solidFill>
                <a:srgbClr val="2108DA"/>
              </a:solidFill>
              <a:latin typeface="Times New Roman" pitchFamily="18" charset="0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2"/>
          <p:cNvSpPr txBox="1">
            <a:spLocks noChangeArrowheads="1"/>
          </p:cNvSpPr>
          <p:nvPr/>
        </p:nvSpPr>
        <p:spPr bwMode="auto">
          <a:xfrm>
            <a:off x="1963738" y="2133600"/>
            <a:ext cx="5272087" cy="13223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宋体" pitchFamily="2" charset="-122"/>
                <a:ea typeface="宋体" pitchFamily="2" charset="-122"/>
              </a:defRPr>
            </a:lvl9pPr>
          </a:lstStyle>
          <a:p>
            <a:pPr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zh-CN" altLang="en-US" sz="8000" b="1" kern="0" dirty="0" smtClean="0">
                <a:solidFill>
                  <a:srgbClr val="FF0000"/>
                </a:solidFill>
                <a:latin typeface="华文行楷" pitchFamily="2" charset="-122"/>
                <a:ea typeface="华文行楷" pitchFamily="2" charset="-122"/>
              </a:rPr>
              <a:t>   谢谢！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8"/>
          <p:cNvSpPr txBox="1">
            <a:spLocks noChangeArrowheads="1"/>
          </p:cNvSpPr>
          <p:nvPr/>
        </p:nvSpPr>
        <p:spPr bwMode="auto">
          <a:xfrm>
            <a:off x="684213" y="476250"/>
            <a:ext cx="7991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课堂</a:t>
            </a:r>
            <a:r>
              <a:rPr lang="zh-CN" altLang="en-US" sz="3600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管理的定义</a:t>
            </a:r>
            <a:r>
              <a:rPr lang="zh-CN" altLang="en-US" sz="2800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：</a:t>
            </a:r>
            <a:endParaRPr lang="zh-CN" altLang="en-US" sz="2800" b="1" dirty="0">
              <a:solidFill>
                <a:srgbClr val="FF0000"/>
              </a:solidFill>
              <a:latin typeface="Times New Roman" pitchFamily="18" charset="0"/>
              <a:ea typeface="黑体" pitchFamily="49" charset="-122"/>
            </a:endParaRPr>
          </a:p>
        </p:txBody>
      </p:sp>
      <p:sp>
        <p:nvSpPr>
          <p:cNvPr id="65539" name="矩形 1"/>
          <p:cNvSpPr>
            <a:spLocks noChangeArrowheads="1"/>
          </p:cNvSpPr>
          <p:nvPr/>
        </p:nvSpPr>
        <p:spPr bwMode="auto">
          <a:xfrm>
            <a:off x="935038" y="1844675"/>
            <a:ext cx="709295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/>
              <a:t>      </a:t>
            </a:r>
            <a:r>
              <a:rPr lang="zh-CN" altLang="zh-CN" sz="3600"/>
              <a:t>指教师为了保证课堂教学的秩序和效益</a:t>
            </a:r>
            <a:r>
              <a:rPr lang="en-US" altLang="zh-CN" sz="3600"/>
              <a:t>,</a:t>
            </a:r>
            <a:r>
              <a:rPr lang="zh-CN" altLang="zh-CN" sz="3600"/>
              <a:t>协调课堂中的</a:t>
            </a:r>
            <a:r>
              <a:rPr lang="zh-CN" altLang="zh-CN" sz="3600">
                <a:solidFill>
                  <a:srgbClr val="0070C0"/>
                </a:solidFill>
              </a:rPr>
              <a:t>人与事</a:t>
            </a:r>
            <a:r>
              <a:rPr lang="zh-CN" altLang="zh-CN" sz="3600"/>
              <a:t>、</a:t>
            </a:r>
            <a:r>
              <a:rPr lang="zh-CN" altLang="zh-CN" sz="3600">
                <a:solidFill>
                  <a:srgbClr val="0070C0"/>
                </a:solidFill>
              </a:rPr>
              <a:t>时间和空间</a:t>
            </a:r>
            <a:r>
              <a:rPr lang="zh-CN" altLang="zh-CN" sz="3600"/>
              <a:t>等各种因素及其关系的过程。</a:t>
            </a:r>
            <a:endParaRPr lang="zh-CN" altLang="en-US" sz="3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43"/>
          <p:cNvGrpSpPr>
            <a:grpSpLocks/>
          </p:cNvGrpSpPr>
          <p:nvPr/>
        </p:nvGrpSpPr>
        <p:grpSpPr bwMode="auto">
          <a:xfrm>
            <a:off x="1331913" y="1676400"/>
            <a:ext cx="3024187" cy="3886200"/>
            <a:chOff x="0" y="0"/>
            <a:chExt cx="1680" cy="2448"/>
          </a:xfrm>
        </p:grpSpPr>
        <p:sp>
          <p:nvSpPr>
            <p:cNvPr id="66578" name="AutoShape 4"/>
            <p:cNvSpPr>
              <a:spLocks noChangeArrowheads="1"/>
            </p:cNvSpPr>
            <p:nvPr/>
          </p:nvSpPr>
          <p:spPr bwMode="auto">
            <a:xfrm>
              <a:off x="0" y="238"/>
              <a:ext cx="1680" cy="221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B2B2B2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579" name="AutoShape 5"/>
            <p:cNvSpPr>
              <a:spLocks noChangeArrowheads="1"/>
            </p:cNvSpPr>
            <p:nvPr/>
          </p:nvSpPr>
          <p:spPr bwMode="auto">
            <a:xfrm>
              <a:off x="26" y="244"/>
              <a:ext cx="1629" cy="2168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580" name="AutoShape 6"/>
            <p:cNvSpPr>
              <a:spLocks noChangeArrowheads="1"/>
            </p:cNvSpPr>
            <p:nvPr/>
          </p:nvSpPr>
          <p:spPr bwMode="auto">
            <a:xfrm>
              <a:off x="39" y="1840"/>
              <a:ext cx="1608" cy="54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581" name="AutoShape 7"/>
            <p:cNvSpPr>
              <a:spLocks noChangeArrowheads="1"/>
            </p:cNvSpPr>
            <p:nvPr/>
          </p:nvSpPr>
          <p:spPr bwMode="auto">
            <a:xfrm>
              <a:off x="39" y="261"/>
              <a:ext cx="1608" cy="5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grpSp>
          <p:nvGrpSpPr>
            <p:cNvPr id="66582" name="Group 8"/>
            <p:cNvGrpSpPr>
              <a:grpSpLocks/>
            </p:cNvGrpSpPr>
            <p:nvPr/>
          </p:nvGrpSpPr>
          <p:grpSpPr bwMode="auto">
            <a:xfrm>
              <a:off x="578" y="0"/>
              <a:ext cx="499" cy="497"/>
              <a:chOff x="0" y="0"/>
              <a:chExt cx="668" cy="668"/>
            </a:xfrm>
          </p:grpSpPr>
          <p:sp>
            <p:nvSpPr>
              <p:cNvPr id="66585" name="Oval 9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 w="9525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r" eaLnBrk="1" hangingPunct="1">
                  <a:buFont typeface="Arial" pitchFamily="34" charset="0"/>
                  <a:buNone/>
                </a:pPr>
                <a:endParaRPr lang="zh-CN" altLang="en-US" b="1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66586" name="Oval 10"/>
              <p:cNvSpPr>
                <a:spLocks noChangeArrowheads="1"/>
              </p:cNvSpPr>
              <p:nvPr/>
            </p:nvSpPr>
            <p:spPr bwMode="auto">
              <a:xfrm>
                <a:off x="7" y="5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636869"/>
                  </a:gs>
                  <a:gs pos="100000">
                    <a:srgbClr val="D6E1E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eaLnBrk="1" hangingPunct="1">
                  <a:buFont typeface="Arial" pitchFamily="34" charset="0"/>
                  <a:buNone/>
                </a:pPr>
                <a:endParaRPr lang="zh-CN" altLang="en-US" b="1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66587" name="Oval 11"/>
              <p:cNvSpPr>
                <a:spLocks noChangeArrowheads="1"/>
              </p:cNvSpPr>
              <p:nvPr/>
            </p:nvSpPr>
            <p:spPr bwMode="auto">
              <a:xfrm>
                <a:off x="15" y="9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F1F5F5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eaLnBrk="1" hangingPunct="1">
                  <a:buFont typeface="Arial" pitchFamily="34" charset="0"/>
                  <a:buNone/>
                </a:pPr>
                <a:endParaRPr lang="zh-CN" altLang="en-US" b="1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66588" name="Oval 12"/>
              <p:cNvSpPr>
                <a:spLocks noChangeArrowheads="1"/>
              </p:cNvSpPr>
              <p:nvPr/>
            </p:nvSpPr>
            <p:spPr bwMode="auto">
              <a:xfrm>
                <a:off x="22" y="15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AAB2B3"/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eaLnBrk="1" hangingPunct="1">
                  <a:buFont typeface="Arial" pitchFamily="34" charset="0"/>
                  <a:buNone/>
                </a:pPr>
                <a:endParaRPr lang="zh-CN" altLang="en-US" b="1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  <p:sp>
            <p:nvSpPr>
              <p:cNvPr id="66589" name="Oval 13"/>
              <p:cNvSpPr>
                <a:spLocks noChangeArrowheads="1"/>
              </p:cNvSpPr>
              <p:nvPr/>
            </p:nvSpPr>
            <p:spPr bwMode="auto">
              <a:xfrm>
                <a:off x="57" y="31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D6E1E2">
                      <a:alpha val="37999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r" eaLnBrk="1" hangingPunct="1">
                  <a:buFont typeface="Arial" pitchFamily="34" charset="0"/>
                  <a:buNone/>
                </a:pPr>
                <a:endParaRPr lang="zh-CN" altLang="en-US" b="1">
                  <a:solidFill>
                    <a:srgbClr val="000000"/>
                  </a:solidFill>
                  <a:latin typeface="Arial" pitchFamily="34" charset="0"/>
                </a:endParaRPr>
              </a:p>
            </p:txBody>
          </p:sp>
        </p:grpSp>
        <p:sp>
          <p:nvSpPr>
            <p:cNvPr id="66583" name="Text Box 14"/>
            <p:cNvSpPr txBox="1">
              <a:spLocks noChangeArrowheads="1"/>
            </p:cNvSpPr>
            <p:nvPr/>
          </p:nvSpPr>
          <p:spPr bwMode="auto">
            <a:xfrm>
              <a:off x="647" y="71"/>
              <a:ext cx="35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buFont typeface="Arial" pitchFamily="34" charset="0"/>
                <a:buNone/>
              </a:pPr>
              <a:r>
                <a:rPr lang="en-US" altLang="zh-CN">
                  <a:solidFill>
                    <a:srgbClr val="000000"/>
                  </a:solidFill>
                  <a:latin typeface="Arial" pitchFamily="34" charset="0"/>
                </a:rPr>
                <a:t>(1)</a:t>
              </a:r>
              <a:endParaRPr lang="en-US" altLang="zh-CN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584" name="Text Box 15"/>
            <p:cNvSpPr txBox="1">
              <a:spLocks noChangeArrowheads="1"/>
            </p:cNvSpPr>
            <p:nvPr/>
          </p:nvSpPr>
          <p:spPr bwMode="auto">
            <a:xfrm>
              <a:off x="501" y="424"/>
              <a:ext cx="725" cy="4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150000"/>
                </a:lnSpc>
                <a:buFont typeface="Arial" pitchFamily="34" charset="0"/>
                <a:buNone/>
              </a:pPr>
              <a:endParaRPr lang="zh-CN" altLang="en-US" sz="3200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4932363" y="1700213"/>
            <a:ext cx="2879725" cy="3810000"/>
            <a:chOff x="0" y="0"/>
            <a:chExt cx="1363" cy="1994"/>
          </a:xfrm>
        </p:grpSpPr>
        <p:sp>
          <p:nvSpPr>
            <p:cNvPr id="66567" name="AutoShape 30"/>
            <p:cNvSpPr>
              <a:spLocks noChangeArrowheads="1"/>
            </p:cNvSpPr>
            <p:nvPr/>
          </p:nvSpPr>
          <p:spPr bwMode="auto">
            <a:xfrm>
              <a:off x="0" y="194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568" name="AutoShape 31"/>
            <p:cNvSpPr>
              <a:spLocks noChangeArrowheads="1"/>
            </p:cNvSpPr>
            <p:nvPr/>
          </p:nvSpPr>
          <p:spPr bwMode="auto">
            <a:xfrm>
              <a:off x="21" y="199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569" name="AutoShape 32"/>
            <p:cNvSpPr>
              <a:spLocks noChangeArrowheads="1"/>
            </p:cNvSpPr>
            <p:nvPr/>
          </p:nvSpPr>
          <p:spPr bwMode="auto">
            <a:xfrm>
              <a:off x="32" y="1499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570" name="AutoShape 33"/>
            <p:cNvSpPr>
              <a:spLocks noChangeArrowheads="1"/>
            </p:cNvSpPr>
            <p:nvPr/>
          </p:nvSpPr>
          <p:spPr bwMode="auto">
            <a:xfrm>
              <a:off x="32" y="213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571" name="Oval 34"/>
            <p:cNvSpPr>
              <a:spLocks noChangeArrowheads="1"/>
            </p:cNvSpPr>
            <p:nvPr/>
          </p:nvSpPr>
          <p:spPr bwMode="auto">
            <a:xfrm>
              <a:off x="469" y="0"/>
              <a:ext cx="405" cy="405"/>
            </a:xfrm>
            <a:prstGeom prst="ellipse">
              <a:avLst/>
            </a:prstGeom>
            <a:solidFill>
              <a:srgbClr val="333333"/>
            </a:soli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572" name="Oval 35"/>
            <p:cNvSpPr>
              <a:spLocks noChangeArrowheads="1"/>
            </p:cNvSpPr>
            <p:nvPr/>
          </p:nvSpPr>
          <p:spPr bwMode="auto">
            <a:xfrm>
              <a:off x="473" y="3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636869"/>
                </a:gs>
                <a:gs pos="100000">
                  <a:srgbClr val="D6E1E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573" name="Oval 36"/>
            <p:cNvSpPr>
              <a:spLocks noChangeArrowheads="1"/>
            </p:cNvSpPr>
            <p:nvPr/>
          </p:nvSpPr>
          <p:spPr bwMode="auto">
            <a:xfrm>
              <a:off x="478" y="5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F1F5F5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574" name="Oval 37"/>
            <p:cNvSpPr>
              <a:spLocks noChangeArrowheads="1"/>
            </p:cNvSpPr>
            <p:nvPr/>
          </p:nvSpPr>
          <p:spPr bwMode="auto">
            <a:xfrm>
              <a:off x="482" y="9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AAB2B3"/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575" name="Oval 38"/>
            <p:cNvSpPr>
              <a:spLocks noChangeArrowheads="1"/>
            </p:cNvSpPr>
            <p:nvPr/>
          </p:nvSpPr>
          <p:spPr bwMode="auto">
            <a:xfrm>
              <a:off x="504" y="19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6E1E2">
                    <a:alpha val="37999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576" name="Text Box 39"/>
            <p:cNvSpPr txBox="1">
              <a:spLocks noChangeArrowheads="1"/>
            </p:cNvSpPr>
            <p:nvPr/>
          </p:nvSpPr>
          <p:spPr bwMode="auto">
            <a:xfrm>
              <a:off x="528" y="58"/>
              <a:ext cx="277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buFont typeface="Arial" pitchFamily="34" charset="0"/>
                <a:buNone/>
              </a:pPr>
              <a:r>
                <a:rPr lang="en-US" altLang="zh-CN">
                  <a:solidFill>
                    <a:srgbClr val="000000"/>
                  </a:solidFill>
                  <a:latin typeface="Arial" pitchFamily="34" charset="0"/>
                </a:rPr>
                <a:t>(2)</a:t>
              </a:r>
              <a:endParaRPr lang="en-US" altLang="zh-CN" sz="180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6577" name="Text Box 40"/>
            <p:cNvSpPr txBox="1">
              <a:spLocks noChangeArrowheads="1"/>
            </p:cNvSpPr>
            <p:nvPr/>
          </p:nvSpPr>
          <p:spPr bwMode="auto">
            <a:xfrm>
              <a:off x="48" y="399"/>
              <a:ext cx="1296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150000"/>
                </a:lnSpc>
                <a:buFont typeface="Arial" pitchFamily="34" charset="0"/>
                <a:buNone/>
              </a:pPr>
              <a:endParaRPr lang="en-US" altLang="zh-CN" sz="3200" b="1">
                <a:solidFill>
                  <a:srgbClr val="CC0000"/>
                </a:solidFill>
                <a:latin typeface="Arial" pitchFamily="34" charset="0"/>
              </a:endParaRPr>
            </a:p>
          </p:txBody>
        </p:sp>
      </p:grpSp>
      <p:sp>
        <p:nvSpPr>
          <p:cNvPr id="66564" name="Text Box 8"/>
          <p:cNvSpPr txBox="1">
            <a:spLocks noChangeArrowheads="1"/>
          </p:cNvSpPr>
          <p:nvPr/>
        </p:nvSpPr>
        <p:spPr bwMode="auto">
          <a:xfrm>
            <a:off x="611188" y="476250"/>
            <a:ext cx="7991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课堂管理的内涵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：</a:t>
            </a:r>
          </a:p>
        </p:txBody>
      </p:sp>
      <p:sp>
        <p:nvSpPr>
          <p:cNvPr id="66565" name="矩形 1"/>
          <p:cNvSpPr>
            <a:spLocks noChangeArrowheads="1"/>
          </p:cNvSpPr>
          <p:nvPr/>
        </p:nvSpPr>
        <p:spPr bwMode="auto">
          <a:xfrm>
            <a:off x="1473200" y="2420938"/>
            <a:ext cx="2738438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FFFF00"/>
                </a:solidFill>
              </a:rPr>
              <a:t>控制取向：</a:t>
            </a:r>
            <a:endParaRPr lang="en-US" altLang="zh-CN" b="1">
              <a:solidFill>
                <a:srgbClr val="FFFF00"/>
              </a:solidFill>
            </a:endParaRPr>
          </a:p>
          <a:p>
            <a:r>
              <a:rPr lang="zh-CN" altLang="en-US" sz="2000" b="1"/>
              <a:t>    </a:t>
            </a:r>
            <a:r>
              <a:rPr lang="zh-CN" altLang="en-US" sz="2000" b="1">
                <a:solidFill>
                  <a:srgbClr val="FFC000"/>
                </a:solidFill>
              </a:rPr>
              <a:t>以维持基本的教学秩序、形成稳定的课堂结构环境为目标，强调教师对课堂要素的调控，特别是对学生课堂行为的监督和控制。</a:t>
            </a:r>
            <a:endParaRPr lang="en-US" altLang="zh-CN" sz="2000" b="1">
              <a:solidFill>
                <a:srgbClr val="FFC000"/>
              </a:solidFill>
            </a:endParaRPr>
          </a:p>
        </p:txBody>
      </p:sp>
      <p:sp>
        <p:nvSpPr>
          <p:cNvPr id="66566" name="矩形 2"/>
          <p:cNvSpPr>
            <a:spLocks noChangeArrowheads="1"/>
          </p:cNvSpPr>
          <p:nvPr/>
        </p:nvSpPr>
        <p:spPr bwMode="auto">
          <a:xfrm>
            <a:off x="5219700" y="2378075"/>
            <a:ext cx="2447925" cy="29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b="1">
                <a:solidFill>
                  <a:srgbClr val="0033CC"/>
                </a:solidFill>
              </a:rPr>
              <a:t>促进取向：</a:t>
            </a:r>
            <a:endParaRPr lang="en-US" altLang="zh-CN" b="1">
              <a:solidFill>
                <a:srgbClr val="0033CC"/>
              </a:solidFill>
            </a:endParaRPr>
          </a:p>
          <a:p>
            <a:r>
              <a:rPr lang="zh-CN" altLang="en-US" sz="2000" b="1"/>
              <a:t>    </a:t>
            </a:r>
            <a:r>
              <a:rPr lang="zh-CN" altLang="en-US" sz="2000" b="1">
                <a:solidFill>
                  <a:srgbClr val="0070C0"/>
                </a:solidFill>
              </a:rPr>
              <a:t>它以促进学生的发展为目标，强调学生在课堂上的主体地位，关注学生需要、动机，教师创造有利条件，促进学生发挥各自的潜力和创造力。</a:t>
            </a:r>
            <a:endParaRPr lang="en-US" altLang="zh-CN" sz="20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586" name="Group 43"/>
          <p:cNvGrpSpPr>
            <a:grpSpLocks/>
          </p:cNvGrpSpPr>
          <p:nvPr/>
        </p:nvGrpSpPr>
        <p:grpSpPr bwMode="auto">
          <a:xfrm>
            <a:off x="1042988" y="1825625"/>
            <a:ext cx="7058025" cy="1387475"/>
            <a:chOff x="0" y="238"/>
            <a:chExt cx="1680" cy="2210"/>
          </a:xfrm>
        </p:grpSpPr>
        <p:sp>
          <p:nvSpPr>
            <p:cNvPr id="67594" name="AutoShape 4"/>
            <p:cNvSpPr>
              <a:spLocks noChangeArrowheads="1"/>
            </p:cNvSpPr>
            <p:nvPr/>
          </p:nvSpPr>
          <p:spPr bwMode="auto">
            <a:xfrm>
              <a:off x="0" y="238"/>
              <a:ext cx="1680" cy="221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>
              <a:prstShdw prst="shdw12">
                <a:srgbClr val="B2B2B2">
                  <a:alpha val="50000"/>
                </a:srgbClr>
              </a:prstShdw>
            </a:effectLst>
          </p:spPr>
          <p:txBody>
            <a:bodyPr wrap="none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7595" name="AutoShape 5"/>
            <p:cNvSpPr>
              <a:spLocks noChangeArrowheads="1"/>
            </p:cNvSpPr>
            <p:nvPr/>
          </p:nvSpPr>
          <p:spPr bwMode="auto">
            <a:xfrm>
              <a:off x="26" y="244"/>
              <a:ext cx="1629" cy="2168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7596" name="AutoShape 6"/>
            <p:cNvSpPr>
              <a:spLocks noChangeArrowheads="1"/>
            </p:cNvSpPr>
            <p:nvPr/>
          </p:nvSpPr>
          <p:spPr bwMode="auto">
            <a:xfrm>
              <a:off x="39" y="1840"/>
              <a:ext cx="1608" cy="549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9BCFF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7597" name="AutoShape 7"/>
            <p:cNvSpPr>
              <a:spLocks noChangeArrowheads="1"/>
            </p:cNvSpPr>
            <p:nvPr/>
          </p:nvSpPr>
          <p:spPr bwMode="auto">
            <a:xfrm>
              <a:off x="39" y="261"/>
              <a:ext cx="1608" cy="54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BEE0F7"/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7598" name="Text Box 15"/>
            <p:cNvSpPr txBox="1">
              <a:spLocks noChangeArrowheads="1"/>
            </p:cNvSpPr>
            <p:nvPr/>
          </p:nvSpPr>
          <p:spPr bwMode="auto">
            <a:xfrm>
              <a:off x="48" y="934"/>
              <a:ext cx="1598" cy="9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buFont typeface="Arial" pitchFamily="34" charset="0"/>
                <a:buNone/>
              </a:pPr>
              <a:r>
                <a:rPr lang="zh-CN" altLang="en-US" sz="3200" b="1">
                  <a:solidFill>
                    <a:srgbClr val="FFFF00"/>
                  </a:solidFill>
                  <a:latin typeface="Arial" pitchFamily="34" charset="0"/>
                </a:rPr>
                <a:t>课堂秩序管理</a:t>
              </a:r>
            </a:p>
          </p:txBody>
        </p: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1017588" y="3702050"/>
            <a:ext cx="7242175" cy="1449388"/>
            <a:chOff x="0" y="194"/>
            <a:chExt cx="1363" cy="1800"/>
          </a:xfrm>
        </p:grpSpPr>
        <p:sp>
          <p:nvSpPr>
            <p:cNvPr id="67589" name="AutoShape 30"/>
            <p:cNvSpPr>
              <a:spLocks noChangeArrowheads="1"/>
            </p:cNvSpPr>
            <p:nvPr/>
          </p:nvSpPr>
          <p:spPr bwMode="auto">
            <a:xfrm>
              <a:off x="0" y="194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7590" name="AutoShape 31"/>
            <p:cNvSpPr>
              <a:spLocks noChangeArrowheads="1"/>
            </p:cNvSpPr>
            <p:nvPr/>
          </p:nvSpPr>
          <p:spPr bwMode="auto">
            <a:xfrm>
              <a:off x="21" y="199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7591" name="AutoShape 32"/>
            <p:cNvSpPr>
              <a:spLocks noChangeArrowheads="1"/>
            </p:cNvSpPr>
            <p:nvPr/>
          </p:nvSpPr>
          <p:spPr bwMode="auto">
            <a:xfrm>
              <a:off x="32" y="1499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B3F2B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7592" name="AutoShape 33"/>
            <p:cNvSpPr>
              <a:spLocks noChangeArrowheads="1"/>
            </p:cNvSpPr>
            <p:nvPr/>
          </p:nvSpPr>
          <p:spPr bwMode="auto">
            <a:xfrm>
              <a:off x="32" y="213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D0F7D4"/>
                </a:gs>
                <a:gs pos="100000">
                  <a:srgbClr val="73E77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67593" name="Text Box 40"/>
            <p:cNvSpPr txBox="1">
              <a:spLocks noChangeArrowheads="1"/>
            </p:cNvSpPr>
            <p:nvPr/>
          </p:nvSpPr>
          <p:spPr bwMode="auto">
            <a:xfrm>
              <a:off x="416" y="648"/>
              <a:ext cx="673" cy="7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buFont typeface="Arial" pitchFamily="34" charset="0"/>
                <a:buNone/>
              </a:pPr>
              <a:r>
                <a:rPr lang="zh-CN" altLang="en-US" sz="3200" b="1">
                  <a:solidFill>
                    <a:srgbClr val="2108DA"/>
                  </a:solidFill>
                  <a:latin typeface="Arial" pitchFamily="34" charset="0"/>
                </a:rPr>
                <a:t>课堂教学管理</a:t>
              </a:r>
              <a:endParaRPr lang="en-US" sz="3200" b="1">
                <a:solidFill>
                  <a:srgbClr val="2108DA"/>
                </a:solidFill>
                <a:latin typeface="Arial" pitchFamily="34" charset="0"/>
              </a:endParaRPr>
            </a:p>
          </p:txBody>
        </p:sp>
      </p:grpSp>
      <p:sp>
        <p:nvSpPr>
          <p:cNvPr id="67588" name="Text Box 8"/>
          <p:cNvSpPr txBox="1">
            <a:spLocks noChangeArrowheads="1"/>
          </p:cNvSpPr>
          <p:nvPr/>
        </p:nvSpPr>
        <p:spPr bwMode="auto">
          <a:xfrm>
            <a:off x="611188" y="476250"/>
            <a:ext cx="7991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课堂管理的内容</a:t>
            </a:r>
            <a:r>
              <a:rPr lang="zh-CN" altLang="en-US" sz="2800" b="1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8"/>
          <p:cNvSpPr txBox="1">
            <a:spLocks noChangeArrowheads="1"/>
          </p:cNvSpPr>
          <p:nvPr/>
        </p:nvSpPr>
        <p:spPr bwMode="auto">
          <a:xfrm>
            <a:off x="611188" y="479425"/>
            <a:ext cx="7991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课堂秩序管理 </a:t>
            </a:r>
            <a:r>
              <a:rPr lang="zh-CN" altLang="en-US" sz="2800" b="1">
                <a:solidFill>
                  <a:srgbClr val="2108DA"/>
                </a:solidFill>
                <a:latin typeface="Times New Roman" pitchFamily="18" charset="0"/>
                <a:ea typeface="黑体" pitchFamily="49" charset="-122"/>
              </a:rPr>
              <a:t> </a:t>
            </a:r>
            <a:r>
              <a:rPr lang="en-US" altLang="zh-CN" sz="2800" b="1">
                <a:solidFill>
                  <a:srgbClr val="2108DA"/>
                </a:solidFill>
                <a:latin typeface="Times New Roman" pitchFamily="18" charset="0"/>
                <a:ea typeface="黑体" pitchFamily="49" charset="-122"/>
              </a:rPr>
              <a:t>—</a:t>
            </a:r>
            <a:r>
              <a:rPr lang="zh-CN" altLang="en-US" sz="2800" b="1">
                <a:solidFill>
                  <a:srgbClr val="2108DA"/>
                </a:solidFill>
                <a:latin typeface="Times New Roman" pitchFamily="18" charset="0"/>
                <a:ea typeface="黑体" pitchFamily="49" charset="-122"/>
              </a:rPr>
              <a:t>课堂规则</a:t>
            </a:r>
          </a:p>
        </p:txBody>
      </p:sp>
      <p:sp>
        <p:nvSpPr>
          <p:cNvPr id="3" name="矩形 1"/>
          <p:cNvSpPr>
            <a:spLocks noChangeArrowheads="1"/>
          </p:cNvSpPr>
          <p:nvPr/>
        </p:nvSpPr>
        <p:spPr bwMode="auto">
          <a:xfrm>
            <a:off x="1150938" y="1484313"/>
            <a:ext cx="6911975" cy="310832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dirty="0">
                <a:solidFill>
                  <a:srgbClr val="2108DA"/>
                </a:solidFill>
              </a:rPr>
              <a:t> </a:t>
            </a:r>
            <a:r>
              <a:rPr lang="zh-CN" altLang="en-US" sz="2800" dirty="0" smtClean="0">
                <a:solidFill>
                  <a:srgbClr val="2108DA"/>
                </a:solidFill>
              </a:rPr>
              <a:t>制定</a:t>
            </a:r>
            <a:r>
              <a:rPr lang="zh-CN" altLang="en-US" sz="2800" dirty="0">
                <a:solidFill>
                  <a:srgbClr val="2108DA"/>
                </a:solidFill>
              </a:rPr>
              <a:t>课堂</a:t>
            </a:r>
            <a:r>
              <a:rPr lang="zh-CN" altLang="en-US" sz="2800" dirty="0" smtClean="0">
                <a:solidFill>
                  <a:srgbClr val="2108DA"/>
                </a:solidFill>
              </a:rPr>
              <a:t>规则：（服务于课堂教学）</a:t>
            </a:r>
            <a:endParaRPr lang="en-US" altLang="zh-CN" sz="2800" dirty="0">
              <a:solidFill>
                <a:srgbClr val="2108DA"/>
              </a:solidFill>
            </a:endParaRPr>
          </a:p>
          <a:p>
            <a:pPr>
              <a:defRPr/>
            </a:pPr>
            <a:r>
              <a:rPr lang="zh-CN" altLang="en-US" dirty="0">
                <a:solidFill>
                  <a:schemeClr val="tx2">
                    <a:lumMod val="75000"/>
                  </a:schemeClr>
                </a:solidFill>
              </a:rPr>
              <a:t>     班级分组、</a:t>
            </a:r>
            <a:endParaRPr lang="en-US" altLang="zh-CN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</a:rPr>
              <a:t>建立</a:t>
            </a:r>
            <a:r>
              <a:rPr lang="en-US" altLang="zh-CN" dirty="0">
                <a:solidFill>
                  <a:schemeClr val="tx2">
                    <a:lumMod val="75000"/>
                  </a:schemeClr>
                </a:solidFill>
              </a:rPr>
              <a:t>QQ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</a:rPr>
              <a:t>群、</a:t>
            </a:r>
            <a:endParaRPr lang="en-US" altLang="zh-CN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</a:rPr>
              <a:t>点名规则、</a:t>
            </a:r>
            <a:endParaRPr lang="en-US" altLang="zh-CN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zh-CN" altLang="en-US" dirty="0" smtClean="0">
                <a:solidFill>
                  <a:schemeClr val="tx2">
                    <a:lumMod val="75000"/>
                  </a:schemeClr>
                </a:solidFill>
              </a:rPr>
              <a:t>请假手续、旷课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</a:rPr>
              <a:t>处罚条理、</a:t>
            </a:r>
            <a:endParaRPr lang="en-US" altLang="zh-CN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zh-CN" altLang="en-US" dirty="0">
                <a:solidFill>
                  <a:schemeClr val="tx2">
                    <a:lumMod val="75000"/>
                  </a:schemeClr>
                </a:solidFill>
              </a:rPr>
              <a:t>     作业上交要求、</a:t>
            </a:r>
            <a:endParaRPr lang="en-US" altLang="zh-CN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</a:rPr>
              <a:t>手机管理、</a:t>
            </a:r>
            <a:endParaRPr lang="en-US" altLang="zh-CN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altLang="zh-CN" dirty="0">
                <a:solidFill>
                  <a:schemeClr val="tx2">
                    <a:lumMod val="75000"/>
                  </a:schemeClr>
                </a:solidFill>
              </a:rPr>
              <a:t>     </a:t>
            </a:r>
            <a:r>
              <a:rPr lang="zh-CN" altLang="en-US" dirty="0">
                <a:solidFill>
                  <a:schemeClr val="tx2">
                    <a:lumMod val="75000"/>
                  </a:schemeClr>
                </a:solidFill>
              </a:rPr>
              <a:t>座位安排等</a:t>
            </a:r>
            <a:endParaRPr lang="en-US" altLang="zh-CN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8"/>
          <p:cNvSpPr txBox="1">
            <a:spLocks noChangeArrowheads="1"/>
          </p:cNvSpPr>
          <p:nvPr/>
        </p:nvSpPr>
        <p:spPr bwMode="auto">
          <a:xfrm>
            <a:off x="611188" y="479425"/>
            <a:ext cx="79914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课堂秩序管理  </a:t>
            </a:r>
            <a:r>
              <a:rPr lang="en-US" altLang="zh-CN" sz="2800" b="1" dirty="0">
                <a:solidFill>
                  <a:srgbClr val="2108DA"/>
                </a:solidFill>
                <a:latin typeface="Times New Roman" pitchFamily="18" charset="0"/>
                <a:ea typeface="黑体" pitchFamily="49" charset="-122"/>
              </a:rPr>
              <a:t>—</a:t>
            </a:r>
            <a:r>
              <a:rPr lang="zh-CN" altLang="en-US" sz="2800" b="1" dirty="0">
                <a:solidFill>
                  <a:srgbClr val="2108DA"/>
                </a:solidFill>
                <a:latin typeface="Times New Roman" pitchFamily="18" charset="0"/>
                <a:ea typeface="黑体" pitchFamily="49" charset="-122"/>
              </a:rPr>
              <a:t>课堂行为管理</a:t>
            </a:r>
          </a:p>
        </p:txBody>
      </p:sp>
      <p:sp>
        <p:nvSpPr>
          <p:cNvPr id="5" name="矩形 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1150938" y="1773238"/>
            <a:ext cx="6911975" cy="3785652"/>
          </a:xfrm>
          <a:prstGeom prst="rect">
            <a:avLst/>
          </a:prstGeom>
          <a:blipFill rotWithShape="1">
            <a:blip r:embed="rId2" cstate="print"/>
            <a:stretch>
              <a:fillRect l="-1411" t="-1288" b="-2738"/>
            </a:stretch>
          </a:blipFill>
          <a:ln>
            <a:noFill/>
          </a:ln>
          <a:extLst/>
        </p:spPr>
        <p:txBody>
          <a:bodyPr/>
          <a:lstStyle/>
          <a:p>
            <a:pPr>
              <a:defRPr/>
            </a:pPr>
            <a:r>
              <a:rPr lang="zh-CN" altLang="en-US">
                <a:noFill/>
              </a:rPr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3635896" y="4233863"/>
            <a:ext cx="1735137" cy="1457325"/>
            <a:chOff x="0" y="0"/>
            <a:chExt cx="1680" cy="1680"/>
          </a:xfrm>
        </p:grpSpPr>
        <p:sp>
          <p:nvSpPr>
            <p:cNvPr id="3" name="Oval 24"/>
            <p:cNvSpPr>
              <a:spLocks noChangeArrowheads="1"/>
            </p:cNvSpPr>
            <p:nvPr/>
          </p:nvSpPr>
          <p:spPr bwMode="auto">
            <a:xfrm>
              <a:off x="0" y="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rgbClr val="78552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" name="Freeform 25"/>
            <p:cNvSpPr>
              <a:spLocks noChangeArrowheads="1"/>
            </p:cNvSpPr>
            <p:nvPr/>
          </p:nvSpPr>
          <p:spPr bwMode="auto">
            <a:xfrm>
              <a:off x="192" y="28"/>
              <a:ext cx="1295" cy="633"/>
            </a:xfrm>
            <a:custGeom>
              <a:avLst/>
              <a:gdLst>
                <a:gd name="T0" fmla="*/ 1250 w 1321"/>
                <a:gd name="T1" fmla="*/ 317 h 712"/>
                <a:gd name="T2" fmla="*/ 1266 w 1321"/>
                <a:gd name="T3" fmla="*/ 349 h 712"/>
                <a:gd name="T4" fmla="*/ 1270 w 1321"/>
                <a:gd name="T5" fmla="*/ 381 h 712"/>
                <a:gd name="T6" fmla="*/ 1264 w 1321"/>
                <a:gd name="T7" fmla="*/ 408 h 712"/>
                <a:gd name="T8" fmla="*/ 1247 w 1321"/>
                <a:gd name="T9" fmla="*/ 435 h 712"/>
                <a:gd name="T10" fmla="*/ 1222 w 1321"/>
                <a:gd name="T11" fmla="*/ 458 h 712"/>
                <a:gd name="T12" fmla="*/ 1191 w 1321"/>
                <a:gd name="T13" fmla="*/ 477 h 712"/>
                <a:gd name="T14" fmla="*/ 1149 w 1321"/>
                <a:gd name="T15" fmla="*/ 496 h 712"/>
                <a:gd name="T16" fmla="*/ 1102 w 1321"/>
                <a:gd name="T17" fmla="*/ 513 h 712"/>
                <a:gd name="T18" fmla="*/ 1050 w 1321"/>
                <a:gd name="T19" fmla="*/ 527 h 712"/>
                <a:gd name="T20" fmla="*/ 991 w 1321"/>
                <a:gd name="T21" fmla="*/ 540 h 712"/>
                <a:gd name="T22" fmla="*/ 929 w 1321"/>
                <a:gd name="T23" fmla="*/ 549 h 712"/>
                <a:gd name="T24" fmla="*/ 861 w 1321"/>
                <a:gd name="T25" fmla="*/ 557 h 712"/>
                <a:gd name="T26" fmla="*/ 792 w 1321"/>
                <a:gd name="T27" fmla="*/ 561 h 712"/>
                <a:gd name="T28" fmla="*/ 764 w 1321"/>
                <a:gd name="T29" fmla="*/ 563 h 712"/>
                <a:gd name="T30" fmla="*/ 458 w 1321"/>
                <a:gd name="T31" fmla="*/ 563 h 712"/>
                <a:gd name="T32" fmla="*/ 454 w 1321"/>
                <a:gd name="T33" fmla="*/ 563 h 712"/>
                <a:gd name="T34" fmla="*/ 393 w 1321"/>
                <a:gd name="T35" fmla="*/ 559 h 712"/>
                <a:gd name="T36" fmla="*/ 334 w 1321"/>
                <a:gd name="T37" fmla="*/ 557 h 712"/>
                <a:gd name="T38" fmla="*/ 278 w 1321"/>
                <a:gd name="T39" fmla="*/ 550 h 712"/>
                <a:gd name="T40" fmla="*/ 225 w 1321"/>
                <a:gd name="T41" fmla="*/ 545 h 712"/>
                <a:gd name="T42" fmla="*/ 178 w 1321"/>
                <a:gd name="T43" fmla="*/ 535 h 712"/>
                <a:gd name="T44" fmla="*/ 135 w 1321"/>
                <a:gd name="T45" fmla="*/ 524 h 712"/>
                <a:gd name="T46" fmla="*/ 98 w 1321"/>
                <a:gd name="T47" fmla="*/ 512 h 712"/>
                <a:gd name="T48" fmla="*/ 65 w 1321"/>
                <a:gd name="T49" fmla="*/ 498 h 712"/>
                <a:gd name="T50" fmla="*/ 37 w 1321"/>
                <a:gd name="T51" fmla="*/ 481 h 712"/>
                <a:gd name="T52" fmla="*/ 18 w 1321"/>
                <a:gd name="T53" fmla="*/ 461 h 712"/>
                <a:gd name="T54" fmla="*/ 6 w 1321"/>
                <a:gd name="T55" fmla="*/ 438 h 712"/>
                <a:gd name="T56" fmla="*/ 0 w 1321"/>
                <a:gd name="T57" fmla="*/ 414 h 712"/>
                <a:gd name="T58" fmla="*/ 0 w 1321"/>
                <a:gd name="T59" fmla="*/ 411 h 712"/>
                <a:gd name="T60" fmla="*/ 4 w 1321"/>
                <a:gd name="T61" fmla="*/ 385 h 712"/>
                <a:gd name="T62" fmla="*/ 16 w 1321"/>
                <a:gd name="T63" fmla="*/ 353 h 712"/>
                <a:gd name="T64" fmla="*/ 49 w 1321"/>
                <a:gd name="T65" fmla="*/ 292 h 712"/>
                <a:gd name="T66" fmla="*/ 90 w 1321"/>
                <a:gd name="T67" fmla="*/ 236 h 712"/>
                <a:gd name="T68" fmla="*/ 141 w 1321"/>
                <a:gd name="T69" fmla="*/ 186 h 712"/>
                <a:gd name="T70" fmla="*/ 196 w 1321"/>
                <a:gd name="T71" fmla="*/ 139 h 712"/>
                <a:gd name="T72" fmla="*/ 260 w 1321"/>
                <a:gd name="T73" fmla="*/ 99 h 712"/>
                <a:gd name="T74" fmla="*/ 327 w 1321"/>
                <a:gd name="T75" fmla="*/ 65 h 712"/>
                <a:gd name="T76" fmla="*/ 399 w 1321"/>
                <a:gd name="T77" fmla="*/ 37 h 712"/>
                <a:gd name="T78" fmla="*/ 477 w 1321"/>
                <a:gd name="T79" fmla="*/ 17 h 712"/>
                <a:gd name="T80" fmla="*/ 559 w 1321"/>
                <a:gd name="T81" fmla="*/ 4 h 712"/>
                <a:gd name="T82" fmla="*/ 641 w 1321"/>
                <a:gd name="T83" fmla="*/ 0 h 712"/>
                <a:gd name="T84" fmla="*/ 641 w 1321"/>
                <a:gd name="T85" fmla="*/ 0 h 712"/>
                <a:gd name="T86" fmla="*/ 729 w 1321"/>
                <a:gd name="T87" fmla="*/ 4 h 712"/>
                <a:gd name="T88" fmla="*/ 814 w 1321"/>
                <a:gd name="T89" fmla="*/ 18 h 712"/>
                <a:gd name="T90" fmla="*/ 896 w 1321"/>
                <a:gd name="T91" fmla="*/ 42 h 712"/>
                <a:gd name="T92" fmla="*/ 971 w 1321"/>
                <a:gd name="T93" fmla="*/ 71 h 712"/>
                <a:gd name="T94" fmla="*/ 1040 w 1321"/>
                <a:gd name="T95" fmla="*/ 108 h 712"/>
                <a:gd name="T96" fmla="*/ 1104 w 1321"/>
                <a:gd name="T97" fmla="*/ 153 h 712"/>
                <a:gd name="T98" fmla="*/ 1161 w 1321"/>
                <a:gd name="T99" fmla="*/ 203 h 712"/>
                <a:gd name="T100" fmla="*/ 1209 w 1321"/>
                <a:gd name="T101" fmla="*/ 257 h 712"/>
                <a:gd name="T102" fmla="*/ 1250 w 1321"/>
                <a:gd name="T103" fmla="*/ 317 h 712"/>
                <a:gd name="T104" fmla="*/ 1250 w 1321"/>
                <a:gd name="T105" fmla="*/ 317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" name="Rectangle 4"/>
          <p:cNvSpPr>
            <a:spLocks noChangeArrowheads="1"/>
          </p:cNvSpPr>
          <p:nvPr/>
        </p:nvSpPr>
        <p:spPr bwMode="auto">
          <a:xfrm rot="15805217">
            <a:off x="4130056" y="3854037"/>
            <a:ext cx="606036" cy="230285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rgbClr val="DFDFDF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/>
          <a:p>
            <a:pPr algn="r" eaLnBrk="1" hangingPunct="1">
              <a:buFont typeface="Arial" pitchFamily="34" charset="0"/>
              <a:buNone/>
              <a:defRPr/>
            </a:pPr>
            <a:endParaRPr lang="zh-CN" altLang="en-US" b="1">
              <a:solidFill>
                <a:srgbClr val="000000"/>
              </a:solidFill>
              <a:latin typeface="Arial" pitchFamily="34" charset="0"/>
              <a:ea typeface="宋体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19860000">
            <a:off x="2438400" y="3733800"/>
            <a:ext cx="1360488" cy="168275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rgbClr val="E0E0E0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/>
          <a:p>
            <a:pPr algn="r" eaLnBrk="1" hangingPunct="1">
              <a:buFont typeface="Arial" pitchFamily="34" charset="0"/>
              <a:buNone/>
              <a:defRPr/>
            </a:pPr>
            <a:endParaRPr lang="zh-CN" altLang="en-US" b="1">
              <a:solidFill>
                <a:srgbClr val="000000"/>
              </a:solidFill>
              <a:latin typeface="Arial" pitchFamily="34" charset="0"/>
              <a:ea typeface="宋体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 rot="19560000">
            <a:off x="4824313" y="2449584"/>
            <a:ext cx="850900" cy="19569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rgbClr val="ECECEC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/>
          <a:p>
            <a:pPr algn="r" eaLnBrk="1" hangingPunct="1">
              <a:buFont typeface="Arial" pitchFamily="34" charset="0"/>
              <a:buNone/>
              <a:defRPr/>
            </a:pPr>
            <a:endParaRPr lang="zh-CN" altLang="en-US" b="1">
              <a:solidFill>
                <a:srgbClr val="000000"/>
              </a:solidFill>
              <a:latin typeface="Arial" pitchFamily="34" charset="0"/>
              <a:ea typeface="宋体"/>
            </a:endParaRPr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3495675" y="2457450"/>
            <a:ext cx="1543050" cy="1331913"/>
            <a:chOff x="0" y="0"/>
            <a:chExt cx="1680" cy="1680"/>
          </a:xfrm>
        </p:grpSpPr>
        <p:sp>
          <p:nvSpPr>
            <p:cNvPr id="9" name="Oval 9"/>
            <p:cNvSpPr>
              <a:spLocks noChangeArrowheads="1"/>
            </p:cNvSpPr>
            <p:nvPr/>
          </p:nvSpPr>
          <p:spPr bwMode="auto">
            <a:xfrm>
              <a:off x="0" y="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rgbClr val="23292B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0" name="Freeform 10"/>
            <p:cNvSpPr>
              <a:spLocks noChangeArrowheads="1"/>
            </p:cNvSpPr>
            <p:nvPr/>
          </p:nvSpPr>
          <p:spPr bwMode="auto">
            <a:xfrm>
              <a:off x="192" y="28"/>
              <a:ext cx="1296" cy="634"/>
            </a:xfrm>
            <a:custGeom>
              <a:avLst/>
              <a:gdLst>
                <a:gd name="T0" fmla="*/ 1252 w 1321"/>
                <a:gd name="T1" fmla="*/ 318 h 712"/>
                <a:gd name="T2" fmla="*/ 1268 w 1321"/>
                <a:gd name="T3" fmla="*/ 351 h 712"/>
                <a:gd name="T4" fmla="*/ 1271 w 1321"/>
                <a:gd name="T5" fmla="*/ 381 h 712"/>
                <a:gd name="T6" fmla="*/ 1266 w 1321"/>
                <a:gd name="T7" fmla="*/ 409 h 712"/>
                <a:gd name="T8" fmla="*/ 1249 w 1321"/>
                <a:gd name="T9" fmla="*/ 436 h 712"/>
                <a:gd name="T10" fmla="*/ 1224 w 1321"/>
                <a:gd name="T11" fmla="*/ 459 h 712"/>
                <a:gd name="T12" fmla="*/ 1193 w 1321"/>
                <a:gd name="T13" fmla="*/ 479 h 712"/>
                <a:gd name="T14" fmla="*/ 1151 w 1321"/>
                <a:gd name="T15" fmla="*/ 498 h 712"/>
                <a:gd name="T16" fmla="*/ 1104 w 1321"/>
                <a:gd name="T17" fmla="*/ 515 h 712"/>
                <a:gd name="T18" fmla="*/ 1051 w 1321"/>
                <a:gd name="T19" fmla="*/ 529 h 712"/>
                <a:gd name="T20" fmla="*/ 992 w 1321"/>
                <a:gd name="T21" fmla="*/ 541 h 712"/>
                <a:gd name="T22" fmla="*/ 931 w 1321"/>
                <a:gd name="T23" fmla="*/ 550 h 712"/>
                <a:gd name="T24" fmla="*/ 862 w 1321"/>
                <a:gd name="T25" fmla="*/ 558 h 712"/>
                <a:gd name="T26" fmla="*/ 793 w 1321"/>
                <a:gd name="T27" fmla="*/ 563 h 712"/>
                <a:gd name="T28" fmla="*/ 765 w 1321"/>
                <a:gd name="T29" fmla="*/ 565 h 712"/>
                <a:gd name="T30" fmla="*/ 458 w 1321"/>
                <a:gd name="T31" fmla="*/ 565 h 712"/>
                <a:gd name="T32" fmla="*/ 454 w 1321"/>
                <a:gd name="T33" fmla="*/ 565 h 712"/>
                <a:gd name="T34" fmla="*/ 393 w 1321"/>
                <a:gd name="T35" fmla="*/ 561 h 712"/>
                <a:gd name="T36" fmla="*/ 335 w 1321"/>
                <a:gd name="T37" fmla="*/ 558 h 712"/>
                <a:gd name="T38" fmla="*/ 280 w 1321"/>
                <a:gd name="T39" fmla="*/ 552 h 712"/>
                <a:gd name="T40" fmla="*/ 227 w 1321"/>
                <a:gd name="T41" fmla="*/ 547 h 712"/>
                <a:gd name="T42" fmla="*/ 179 w 1321"/>
                <a:gd name="T43" fmla="*/ 537 h 712"/>
                <a:gd name="T44" fmla="*/ 135 w 1321"/>
                <a:gd name="T45" fmla="*/ 525 h 712"/>
                <a:gd name="T46" fmla="*/ 98 w 1321"/>
                <a:gd name="T47" fmla="*/ 514 h 712"/>
                <a:gd name="T48" fmla="*/ 65 w 1321"/>
                <a:gd name="T49" fmla="*/ 500 h 712"/>
                <a:gd name="T50" fmla="*/ 37 w 1321"/>
                <a:gd name="T51" fmla="*/ 482 h 712"/>
                <a:gd name="T52" fmla="*/ 18 w 1321"/>
                <a:gd name="T53" fmla="*/ 462 h 712"/>
                <a:gd name="T54" fmla="*/ 6 w 1321"/>
                <a:gd name="T55" fmla="*/ 439 h 712"/>
                <a:gd name="T56" fmla="*/ 0 w 1321"/>
                <a:gd name="T57" fmla="*/ 416 h 712"/>
                <a:gd name="T58" fmla="*/ 0 w 1321"/>
                <a:gd name="T59" fmla="*/ 412 h 712"/>
                <a:gd name="T60" fmla="*/ 4 w 1321"/>
                <a:gd name="T61" fmla="*/ 386 h 712"/>
                <a:gd name="T62" fmla="*/ 16 w 1321"/>
                <a:gd name="T63" fmla="*/ 354 h 712"/>
                <a:gd name="T64" fmla="*/ 49 w 1321"/>
                <a:gd name="T65" fmla="*/ 293 h 712"/>
                <a:gd name="T66" fmla="*/ 90 w 1321"/>
                <a:gd name="T67" fmla="*/ 237 h 712"/>
                <a:gd name="T68" fmla="*/ 141 w 1321"/>
                <a:gd name="T69" fmla="*/ 186 h 712"/>
                <a:gd name="T70" fmla="*/ 196 w 1321"/>
                <a:gd name="T71" fmla="*/ 140 h 712"/>
                <a:gd name="T72" fmla="*/ 260 w 1321"/>
                <a:gd name="T73" fmla="*/ 99 h 712"/>
                <a:gd name="T74" fmla="*/ 329 w 1321"/>
                <a:gd name="T75" fmla="*/ 65 h 712"/>
                <a:gd name="T76" fmla="*/ 399 w 1321"/>
                <a:gd name="T77" fmla="*/ 37 h 712"/>
                <a:gd name="T78" fmla="*/ 479 w 1321"/>
                <a:gd name="T79" fmla="*/ 17 h 712"/>
                <a:gd name="T80" fmla="*/ 559 w 1321"/>
                <a:gd name="T81" fmla="*/ 4 h 712"/>
                <a:gd name="T82" fmla="*/ 642 w 1321"/>
                <a:gd name="T83" fmla="*/ 0 h 712"/>
                <a:gd name="T84" fmla="*/ 731 w 1321"/>
                <a:gd name="T85" fmla="*/ 4 h 712"/>
                <a:gd name="T86" fmla="*/ 815 w 1321"/>
                <a:gd name="T87" fmla="*/ 18 h 712"/>
                <a:gd name="T88" fmla="*/ 897 w 1321"/>
                <a:gd name="T89" fmla="*/ 42 h 712"/>
                <a:gd name="T90" fmla="*/ 972 w 1321"/>
                <a:gd name="T91" fmla="*/ 71 h 712"/>
                <a:gd name="T92" fmla="*/ 1042 w 1321"/>
                <a:gd name="T93" fmla="*/ 109 h 712"/>
                <a:gd name="T94" fmla="*/ 1106 w 1321"/>
                <a:gd name="T95" fmla="*/ 154 h 712"/>
                <a:gd name="T96" fmla="*/ 1163 w 1321"/>
                <a:gd name="T97" fmla="*/ 203 h 712"/>
                <a:gd name="T98" fmla="*/ 1211 w 1321"/>
                <a:gd name="T99" fmla="*/ 257 h 712"/>
                <a:gd name="T100" fmla="*/ 1252 w 1321"/>
                <a:gd name="T101" fmla="*/ 318 h 71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21"/>
                <a:gd name="T154" fmla="*/ 0 h 712"/>
                <a:gd name="T155" fmla="*/ 1321 w 1321"/>
                <a:gd name="T156" fmla="*/ 712 h 71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1" name="Text Box 11"/>
          <p:cNvSpPr txBox="1"/>
          <p:nvPr/>
        </p:nvSpPr>
        <p:spPr>
          <a:xfrm>
            <a:off x="3439343" y="2852936"/>
            <a:ext cx="1636713" cy="523875"/>
          </a:xfrm>
          <a:prstGeom prst="rect">
            <a:avLst/>
          </a:prstGeom>
          <a:noFill/>
          <a:ln w="9525">
            <a:noFill/>
            <a:miter/>
          </a:ln>
          <a:effectLst>
            <a:outerShdw dist="45791" dir="2021404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2800" b="1" noProof="1" smtClean="0">
                <a:solidFill>
                  <a:srgbClr val="FFFFFF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charset="0"/>
                <a:ea typeface="宋体"/>
                <a:cs typeface="+mn-ea"/>
              </a:rPr>
              <a:t>课前准备</a:t>
            </a:r>
            <a:endParaRPr lang="zh-CN" altLang="en-US" sz="2800" b="1" noProof="1">
              <a:solidFill>
                <a:srgbClr val="FFFFFF"/>
              </a:solidFill>
              <a:effectLst>
                <a:outerShdw blurRad="38100" dist="38100" dir="2700000">
                  <a:srgbClr val="000000"/>
                </a:outerShdw>
              </a:effectLst>
              <a:latin typeface="Arial" charset="0"/>
              <a:ea typeface="宋体"/>
            </a:endParaRPr>
          </a:p>
        </p:txBody>
      </p: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5334000" y="1210816"/>
            <a:ext cx="1812925" cy="1498104"/>
            <a:chOff x="0" y="0"/>
            <a:chExt cx="1680" cy="1680"/>
          </a:xfrm>
        </p:grpSpPr>
        <p:sp>
          <p:nvSpPr>
            <p:cNvPr id="13" name="Oval 14"/>
            <p:cNvSpPr>
              <a:spLocks noChangeArrowheads="1"/>
            </p:cNvSpPr>
            <p:nvPr/>
          </p:nvSpPr>
          <p:spPr bwMode="auto">
            <a:xfrm>
              <a:off x="0" y="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00142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4" name="Freeform 15"/>
            <p:cNvSpPr>
              <a:spLocks noChangeArrowheads="1"/>
            </p:cNvSpPr>
            <p:nvPr/>
          </p:nvSpPr>
          <p:spPr bwMode="auto">
            <a:xfrm>
              <a:off x="192" y="28"/>
              <a:ext cx="1296" cy="634"/>
            </a:xfrm>
            <a:custGeom>
              <a:avLst/>
              <a:gdLst>
                <a:gd name="T0" fmla="*/ 1252 w 1321"/>
                <a:gd name="T1" fmla="*/ 318 h 712"/>
                <a:gd name="T2" fmla="*/ 1268 w 1321"/>
                <a:gd name="T3" fmla="*/ 351 h 712"/>
                <a:gd name="T4" fmla="*/ 1271 w 1321"/>
                <a:gd name="T5" fmla="*/ 381 h 712"/>
                <a:gd name="T6" fmla="*/ 1266 w 1321"/>
                <a:gd name="T7" fmla="*/ 409 h 712"/>
                <a:gd name="T8" fmla="*/ 1249 w 1321"/>
                <a:gd name="T9" fmla="*/ 436 h 712"/>
                <a:gd name="T10" fmla="*/ 1224 w 1321"/>
                <a:gd name="T11" fmla="*/ 459 h 712"/>
                <a:gd name="T12" fmla="*/ 1193 w 1321"/>
                <a:gd name="T13" fmla="*/ 479 h 712"/>
                <a:gd name="T14" fmla="*/ 1151 w 1321"/>
                <a:gd name="T15" fmla="*/ 498 h 712"/>
                <a:gd name="T16" fmla="*/ 1104 w 1321"/>
                <a:gd name="T17" fmla="*/ 515 h 712"/>
                <a:gd name="T18" fmla="*/ 1051 w 1321"/>
                <a:gd name="T19" fmla="*/ 529 h 712"/>
                <a:gd name="T20" fmla="*/ 992 w 1321"/>
                <a:gd name="T21" fmla="*/ 541 h 712"/>
                <a:gd name="T22" fmla="*/ 931 w 1321"/>
                <a:gd name="T23" fmla="*/ 550 h 712"/>
                <a:gd name="T24" fmla="*/ 862 w 1321"/>
                <a:gd name="T25" fmla="*/ 558 h 712"/>
                <a:gd name="T26" fmla="*/ 793 w 1321"/>
                <a:gd name="T27" fmla="*/ 563 h 712"/>
                <a:gd name="T28" fmla="*/ 765 w 1321"/>
                <a:gd name="T29" fmla="*/ 565 h 712"/>
                <a:gd name="T30" fmla="*/ 458 w 1321"/>
                <a:gd name="T31" fmla="*/ 565 h 712"/>
                <a:gd name="T32" fmla="*/ 454 w 1321"/>
                <a:gd name="T33" fmla="*/ 565 h 712"/>
                <a:gd name="T34" fmla="*/ 393 w 1321"/>
                <a:gd name="T35" fmla="*/ 561 h 712"/>
                <a:gd name="T36" fmla="*/ 335 w 1321"/>
                <a:gd name="T37" fmla="*/ 558 h 712"/>
                <a:gd name="T38" fmla="*/ 280 w 1321"/>
                <a:gd name="T39" fmla="*/ 552 h 712"/>
                <a:gd name="T40" fmla="*/ 227 w 1321"/>
                <a:gd name="T41" fmla="*/ 547 h 712"/>
                <a:gd name="T42" fmla="*/ 179 w 1321"/>
                <a:gd name="T43" fmla="*/ 537 h 712"/>
                <a:gd name="T44" fmla="*/ 135 w 1321"/>
                <a:gd name="T45" fmla="*/ 525 h 712"/>
                <a:gd name="T46" fmla="*/ 98 w 1321"/>
                <a:gd name="T47" fmla="*/ 514 h 712"/>
                <a:gd name="T48" fmla="*/ 65 w 1321"/>
                <a:gd name="T49" fmla="*/ 500 h 712"/>
                <a:gd name="T50" fmla="*/ 37 w 1321"/>
                <a:gd name="T51" fmla="*/ 482 h 712"/>
                <a:gd name="T52" fmla="*/ 18 w 1321"/>
                <a:gd name="T53" fmla="*/ 462 h 712"/>
                <a:gd name="T54" fmla="*/ 6 w 1321"/>
                <a:gd name="T55" fmla="*/ 439 h 712"/>
                <a:gd name="T56" fmla="*/ 0 w 1321"/>
                <a:gd name="T57" fmla="*/ 416 h 712"/>
                <a:gd name="T58" fmla="*/ 0 w 1321"/>
                <a:gd name="T59" fmla="*/ 412 h 712"/>
                <a:gd name="T60" fmla="*/ 4 w 1321"/>
                <a:gd name="T61" fmla="*/ 386 h 712"/>
                <a:gd name="T62" fmla="*/ 16 w 1321"/>
                <a:gd name="T63" fmla="*/ 354 h 712"/>
                <a:gd name="T64" fmla="*/ 49 w 1321"/>
                <a:gd name="T65" fmla="*/ 293 h 712"/>
                <a:gd name="T66" fmla="*/ 90 w 1321"/>
                <a:gd name="T67" fmla="*/ 237 h 712"/>
                <a:gd name="T68" fmla="*/ 141 w 1321"/>
                <a:gd name="T69" fmla="*/ 186 h 712"/>
                <a:gd name="T70" fmla="*/ 196 w 1321"/>
                <a:gd name="T71" fmla="*/ 140 h 712"/>
                <a:gd name="T72" fmla="*/ 260 w 1321"/>
                <a:gd name="T73" fmla="*/ 99 h 712"/>
                <a:gd name="T74" fmla="*/ 329 w 1321"/>
                <a:gd name="T75" fmla="*/ 65 h 712"/>
                <a:gd name="T76" fmla="*/ 399 w 1321"/>
                <a:gd name="T77" fmla="*/ 37 h 712"/>
                <a:gd name="T78" fmla="*/ 479 w 1321"/>
                <a:gd name="T79" fmla="*/ 17 h 712"/>
                <a:gd name="T80" fmla="*/ 559 w 1321"/>
                <a:gd name="T81" fmla="*/ 4 h 712"/>
                <a:gd name="T82" fmla="*/ 642 w 1321"/>
                <a:gd name="T83" fmla="*/ 0 h 712"/>
                <a:gd name="T84" fmla="*/ 731 w 1321"/>
                <a:gd name="T85" fmla="*/ 4 h 712"/>
                <a:gd name="T86" fmla="*/ 815 w 1321"/>
                <a:gd name="T87" fmla="*/ 18 h 712"/>
                <a:gd name="T88" fmla="*/ 897 w 1321"/>
                <a:gd name="T89" fmla="*/ 42 h 712"/>
                <a:gd name="T90" fmla="*/ 972 w 1321"/>
                <a:gd name="T91" fmla="*/ 71 h 712"/>
                <a:gd name="T92" fmla="*/ 1042 w 1321"/>
                <a:gd name="T93" fmla="*/ 109 h 712"/>
                <a:gd name="T94" fmla="*/ 1106 w 1321"/>
                <a:gd name="T95" fmla="*/ 154 h 712"/>
                <a:gd name="T96" fmla="*/ 1163 w 1321"/>
                <a:gd name="T97" fmla="*/ 203 h 712"/>
                <a:gd name="T98" fmla="*/ 1211 w 1321"/>
                <a:gd name="T99" fmla="*/ 257 h 712"/>
                <a:gd name="T100" fmla="*/ 1252 w 1321"/>
                <a:gd name="T101" fmla="*/ 318 h 71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21"/>
                <a:gd name="T154" fmla="*/ 0 h 712"/>
                <a:gd name="T155" fmla="*/ 1321 w 1321"/>
                <a:gd name="T156" fmla="*/ 712 h 71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990600" y="3657600"/>
            <a:ext cx="1925216" cy="1500188"/>
            <a:chOff x="0" y="0"/>
            <a:chExt cx="1680" cy="1680"/>
          </a:xfrm>
        </p:grpSpPr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0" y="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rgbClr val="25786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17" name="Freeform 20"/>
            <p:cNvSpPr>
              <a:spLocks noChangeArrowheads="1"/>
            </p:cNvSpPr>
            <p:nvPr/>
          </p:nvSpPr>
          <p:spPr bwMode="auto">
            <a:xfrm>
              <a:off x="192" y="28"/>
              <a:ext cx="1296" cy="634"/>
            </a:xfrm>
            <a:custGeom>
              <a:avLst/>
              <a:gdLst>
                <a:gd name="T0" fmla="*/ 1252 w 1321"/>
                <a:gd name="T1" fmla="*/ 318 h 712"/>
                <a:gd name="T2" fmla="*/ 1268 w 1321"/>
                <a:gd name="T3" fmla="*/ 351 h 712"/>
                <a:gd name="T4" fmla="*/ 1271 w 1321"/>
                <a:gd name="T5" fmla="*/ 381 h 712"/>
                <a:gd name="T6" fmla="*/ 1266 w 1321"/>
                <a:gd name="T7" fmla="*/ 409 h 712"/>
                <a:gd name="T8" fmla="*/ 1249 w 1321"/>
                <a:gd name="T9" fmla="*/ 436 h 712"/>
                <a:gd name="T10" fmla="*/ 1224 w 1321"/>
                <a:gd name="T11" fmla="*/ 459 h 712"/>
                <a:gd name="T12" fmla="*/ 1193 w 1321"/>
                <a:gd name="T13" fmla="*/ 479 h 712"/>
                <a:gd name="T14" fmla="*/ 1151 w 1321"/>
                <a:gd name="T15" fmla="*/ 498 h 712"/>
                <a:gd name="T16" fmla="*/ 1104 w 1321"/>
                <a:gd name="T17" fmla="*/ 515 h 712"/>
                <a:gd name="T18" fmla="*/ 1051 w 1321"/>
                <a:gd name="T19" fmla="*/ 529 h 712"/>
                <a:gd name="T20" fmla="*/ 992 w 1321"/>
                <a:gd name="T21" fmla="*/ 541 h 712"/>
                <a:gd name="T22" fmla="*/ 931 w 1321"/>
                <a:gd name="T23" fmla="*/ 550 h 712"/>
                <a:gd name="T24" fmla="*/ 862 w 1321"/>
                <a:gd name="T25" fmla="*/ 558 h 712"/>
                <a:gd name="T26" fmla="*/ 793 w 1321"/>
                <a:gd name="T27" fmla="*/ 563 h 712"/>
                <a:gd name="T28" fmla="*/ 765 w 1321"/>
                <a:gd name="T29" fmla="*/ 565 h 712"/>
                <a:gd name="T30" fmla="*/ 458 w 1321"/>
                <a:gd name="T31" fmla="*/ 565 h 712"/>
                <a:gd name="T32" fmla="*/ 454 w 1321"/>
                <a:gd name="T33" fmla="*/ 565 h 712"/>
                <a:gd name="T34" fmla="*/ 393 w 1321"/>
                <a:gd name="T35" fmla="*/ 561 h 712"/>
                <a:gd name="T36" fmla="*/ 335 w 1321"/>
                <a:gd name="T37" fmla="*/ 558 h 712"/>
                <a:gd name="T38" fmla="*/ 280 w 1321"/>
                <a:gd name="T39" fmla="*/ 552 h 712"/>
                <a:gd name="T40" fmla="*/ 227 w 1321"/>
                <a:gd name="T41" fmla="*/ 547 h 712"/>
                <a:gd name="T42" fmla="*/ 179 w 1321"/>
                <a:gd name="T43" fmla="*/ 537 h 712"/>
                <a:gd name="T44" fmla="*/ 135 w 1321"/>
                <a:gd name="T45" fmla="*/ 525 h 712"/>
                <a:gd name="T46" fmla="*/ 98 w 1321"/>
                <a:gd name="T47" fmla="*/ 514 h 712"/>
                <a:gd name="T48" fmla="*/ 65 w 1321"/>
                <a:gd name="T49" fmla="*/ 500 h 712"/>
                <a:gd name="T50" fmla="*/ 37 w 1321"/>
                <a:gd name="T51" fmla="*/ 482 h 712"/>
                <a:gd name="T52" fmla="*/ 18 w 1321"/>
                <a:gd name="T53" fmla="*/ 462 h 712"/>
                <a:gd name="T54" fmla="*/ 6 w 1321"/>
                <a:gd name="T55" fmla="*/ 439 h 712"/>
                <a:gd name="T56" fmla="*/ 0 w 1321"/>
                <a:gd name="T57" fmla="*/ 416 h 712"/>
                <a:gd name="T58" fmla="*/ 0 w 1321"/>
                <a:gd name="T59" fmla="*/ 412 h 712"/>
                <a:gd name="T60" fmla="*/ 4 w 1321"/>
                <a:gd name="T61" fmla="*/ 386 h 712"/>
                <a:gd name="T62" fmla="*/ 16 w 1321"/>
                <a:gd name="T63" fmla="*/ 354 h 712"/>
                <a:gd name="T64" fmla="*/ 49 w 1321"/>
                <a:gd name="T65" fmla="*/ 293 h 712"/>
                <a:gd name="T66" fmla="*/ 90 w 1321"/>
                <a:gd name="T67" fmla="*/ 237 h 712"/>
                <a:gd name="T68" fmla="*/ 141 w 1321"/>
                <a:gd name="T69" fmla="*/ 186 h 712"/>
                <a:gd name="T70" fmla="*/ 196 w 1321"/>
                <a:gd name="T71" fmla="*/ 140 h 712"/>
                <a:gd name="T72" fmla="*/ 260 w 1321"/>
                <a:gd name="T73" fmla="*/ 99 h 712"/>
                <a:gd name="T74" fmla="*/ 329 w 1321"/>
                <a:gd name="T75" fmla="*/ 65 h 712"/>
                <a:gd name="T76" fmla="*/ 399 w 1321"/>
                <a:gd name="T77" fmla="*/ 37 h 712"/>
                <a:gd name="T78" fmla="*/ 479 w 1321"/>
                <a:gd name="T79" fmla="*/ 17 h 712"/>
                <a:gd name="T80" fmla="*/ 559 w 1321"/>
                <a:gd name="T81" fmla="*/ 4 h 712"/>
                <a:gd name="T82" fmla="*/ 642 w 1321"/>
                <a:gd name="T83" fmla="*/ 0 h 712"/>
                <a:gd name="T84" fmla="*/ 731 w 1321"/>
                <a:gd name="T85" fmla="*/ 4 h 712"/>
                <a:gd name="T86" fmla="*/ 815 w 1321"/>
                <a:gd name="T87" fmla="*/ 18 h 712"/>
                <a:gd name="T88" fmla="*/ 897 w 1321"/>
                <a:gd name="T89" fmla="*/ 42 h 712"/>
                <a:gd name="T90" fmla="*/ 972 w 1321"/>
                <a:gd name="T91" fmla="*/ 71 h 712"/>
                <a:gd name="T92" fmla="*/ 1042 w 1321"/>
                <a:gd name="T93" fmla="*/ 109 h 712"/>
                <a:gd name="T94" fmla="*/ 1106 w 1321"/>
                <a:gd name="T95" fmla="*/ 154 h 712"/>
                <a:gd name="T96" fmla="*/ 1163 w 1321"/>
                <a:gd name="T97" fmla="*/ 203 h 712"/>
                <a:gd name="T98" fmla="*/ 1211 w 1321"/>
                <a:gd name="T99" fmla="*/ 257 h 712"/>
                <a:gd name="T100" fmla="*/ 1252 w 1321"/>
                <a:gd name="T101" fmla="*/ 318 h 71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21"/>
                <a:gd name="T154" fmla="*/ 0 h 712"/>
                <a:gd name="T155" fmla="*/ 1321 w 1321"/>
                <a:gd name="T156" fmla="*/ 712 h 71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" name="Text Box 21"/>
          <p:cNvSpPr txBox="1"/>
          <p:nvPr/>
        </p:nvSpPr>
        <p:spPr>
          <a:xfrm>
            <a:off x="838200" y="4267200"/>
            <a:ext cx="2047875" cy="519113"/>
          </a:xfrm>
          <a:prstGeom prst="rect">
            <a:avLst/>
          </a:prstGeom>
          <a:noFill/>
          <a:ln w="9525">
            <a:noFill/>
            <a:miter/>
          </a:ln>
          <a:effectLst>
            <a:outerShdw dist="28398" dir="3806096" algn="ctr" rotWithShape="0">
              <a:schemeClr val="bg1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2800" b="1" noProof="1" smtClean="0">
                <a:solidFill>
                  <a:srgbClr val="CC00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charset="0"/>
                <a:ea typeface="宋体"/>
              </a:rPr>
              <a:t>教什么</a:t>
            </a:r>
            <a:endParaRPr lang="zh-CN" altLang="en-US" sz="2800" b="1" noProof="1">
              <a:solidFill>
                <a:srgbClr val="CC00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charset="0"/>
              <a:ea typeface="宋体"/>
            </a:endParaRPr>
          </a:p>
        </p:txBody>
      </p:sp>
      <p:sp>
        <p:nvSpPr>
          <p:cNvPr id="19" name="Text Box 26"/>
          <p:cNvSpPr txBox="1"/>
          <p:nvPr/>
        </p:nvSpPr>
        <p:spPr>
          <a:xfrm>
            <a:off x="5334000" y="1628800"/>
            <a:ext cx="2187575" cy="523220"/>
          </a:xfrm>
          <a:prstGeom prst="rect">
            <a:avLst/>
          </a:prstGeom>
          <a:noFill/>
          <a:ln w="9525">
            <a:noFill/>
            <a:miter/>
          </a:ln>
          <a:effectLst>
            <a:outerShdw dist="28398" dir="3806096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buFont typeface="Arial" pitchFamily="34" charset="0"/>
              <a:buNone/>
              <a:defRPr/>
            </a:pPr>
            <a:r>
              <a:rPr lang="zh-CN" altLang="en-US" sz="2800" b="1" noProof="1">
                <a:solidFill>
                  <a:srgbClr val="FFFF00"/>
                </a:solidFill>
                <a:effectLst>
                  <a:outerShdw blurRad="38100" dist="38100" dir="2700000">
                    <a:srgbClr val="000000"/>
                  </a:outerShdw>
                </a:effectLst>
                <a:latin typeface="Arial" charset="0"/>
                <a:ea typeface="宋体"/>
                <a:cs typeface="+mn-ea"/>
              </a:rPr>
              <a:t>备“教法”</a:t>
            </a:r>
            <a:endParaRPr lang="zh-CN" altLang="en-US" sz="2800" b="1" noProof="1">
              <a:solidFill>
                <a:srgbClr val="FFFF00"/>
              </a:solidFill>
              <a:effectLst>
                <a:outerShdw blurRad="38100" dist="38100" dir="2700000">
                  <a:srgbClr val="000000"/>
                </a:outerShdw>
              </a:effectLst>
              <a:latin typeface="Arial" charset="0"/>
              <a:ea typeface="宋体"/>
            </a:endParaRPr>
          </a:p>
        </p:txBody>
      </p:sp>
      <p:pic>
        <p:nvPicPr>
          <p:cNvPr id="20" name="Picture 28" descr="问号-橙黄"/>
          <p:cNvPicPr>
            <a:picLocks noChangeAspect="1" noChangeArrowheads="1"/>
          </p:cNvPicPr>
          <p:nvPr/>
        </p:nvPicPr>
        <p:blipFill>
          <a:blip r:embed="rId2" cstate="print"/>
          <a:srcRect l="23334" t="5000" r="36667" b="13333"/>
          <a:stretch>
            <a:fillRect/>
          </a:stretch>
        </p:blipFill>
        <p:spPr bwMode="auto">
          <a:xfrm>
            <a:off x="3971925" y="2028825"/>
            <a:ext cx="555625" cy="85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16"/>
          <p:cNvSpPr txBox="1"/>
          <p:nvPr/>
        </p:nvSpPr>
        <p:spPr>
          <a:xfrm>
            <a:off x="3635896" y="4876800"/>
            <a:ext cx="1990725" cy="517525"/>
          </a:xfrm>
          <a:prstGeom prst="rect">
            <a:avLst/>
          </a:prstGeom>
          <a:noFill/>
          <a:ln w="9525">
            <a:noFill/>
            <a:miter/>
          </a:ln>
          <a:effectLst>
            <a:outerShdw dist="35921" dir="2699999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>
              <a:buFont typeface="Arial" pitchFamily="34" charset="0"/>
              <a:buNone/>
              <a:defRPr/>
            </a:pP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楷体_GB2312" pitchFamily="1" charset="-122"/>
              </a:rPr>
              <a:t>备</a:t>
            </a:r>
            <a:r>
              <a:rPr lang="zh-CN" altLang="en-US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宋体"/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ea typeface="楷体_GB2312" pitchFamily="1" charset="-122"/>
              </a:rPr>
              <a:t>学生</a:t>
            </a:r>
            <a:r>
              <a:rPr lang="zh-CN" altLang="en-US" b="1" dirty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宋体"/>
              </a:rPr>
              <a:t>”</a:t>
            </a:r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 rot="12433998">
            <a:off x="2708311" y="2466755"/>
            <a:ext cx="973017" cy="180033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rgbClr val="DFDFDF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/>
          <a:p>
            <a:pPr algn="r" eaLnBrk="1" hangingPunct="1">
              <a:buFont typeface="Arial" pitchFamily="34" charset="0"/>
              <a:buNone/>
              <a:defRPr/>
            </a:pPr>
            <a:endParaRPr lang="zh-CN" altLang="en-US" b="1">
              <a:solidFill>
                <a:srgbClr val="000000"/>
              </a:solidFill>
              <a:latin typeface="Arial" pitchFamily="34" charset="0"/>
              <a:ea typeface="宋体"/>
            </a:endParaRPr>
          </a:p>
        </p:txBody>
      </p:sp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971600" y="1340768"/>
            <a:ext cx="1879550" cy="1656184"/>
            <a:chOff x="0" y="0"/>
            <a:chExt cx="1680" cy="1680"/>
          </a:xfrm>
        </p:grpSpPr>
        <p:sp>
          <p:nvSpPr>
            <p:cNvPr id="24" name="Oval 19"/>
            <p:cNvSpPr>
              <a:spLocks noChangeArrowheads="1"/>
            </p:cNvSpPr>
            <p:nvPr/>
          </p:nvSpPr>
          <p:spPr bwMode="auto">
            <a:xfrm>
              <a:off x="0" y="0"/>
              <a:ext cx="1680" cy="1680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 wrap="none" lIns="90170" tIns="46990" rIns="90170" bIns="46990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25" name="Freeform 20"/>
            <p:cNvSpPr>
              <a:spLocks noChangeArrowheads="1"/>
            </p:cNvSpPr>
            <p:nvPr/>
          </p:nvSpPr>
          <p:spPr bwMode="auto">
            <a:xfrm>
              <a:off x="192" y="28"/>
              <a:ext cx="1296" cy="634"/>
            </a:xfrm>
            <a:custGeom>
              <a:avLst/>
              <a:gdLst>
                <a:gd name="T0" fmla="*/ 1252 w 1321"/>
                <a:gd name="T1" fmla="*/ 318 h 712"/>
                <a:gd name="T2" fmla="*/ 1268 w 1321"/>
                <a:gd name="T3" fmla="*/ 351 h 712"/>
                <a:gd name="T4" fmla="*/ 1271 w 1321"/>
                <a:gd name="T5" fmla="*/ 381 h 712"/>
                <a:gd name="T6" fmla="*/ 1266 w 1321"/>
                <a:gd name="T7" fmla="*/ 409 h 712"/>
                <a:gd name="T8" fmla="*/ 1249 w 1321"/>
                <a:gd name="T9" fmla="*/ 436 h 712"/>
                <a:gd name="T10" fmla="*/ 1224 w 1321"/>
                <a:gd name="T11" fmla="*/ 459 h 712"/>
                <a:gd name="T12" fmla="*/ 1193 w 1321"/>
                <a:gd name="T13" fmla="*/ 479 h 712"/>
                <a:gd name="T14" fmla="*/ 1151 w 1321"/>
                <a:gd name="T15" fmla="*/ 498 h 712"/>
                <a:gd name="T16" fmla="*/ 1104 w 1321"/>
                <a:gd name="T17" fmla="*/ 515 h 712"/>
                <a:gd name="T18" fmla="*/ 1051 w 1321"/>
                <a:gd name="T19" fmla="*/ 529 h 712"/>
                <a:gd name="T20" fmla="*/ 992 w 1321"/>
                <a:gd name="T21" fmla="*/ 541 h 712"/>
                <a:gd name="T22" fmla="*/ 931 w 1321"/>
                <a:gd name="T23" fmla="*/ 550 h 712"/>
                <a:gd name="T24" fmla="*/ 862 w 1321"/>
                <a:gd name="T25" fmla="*/ 558 h 712"/>
                <a:gd name="T26" fmla="*/ 793 w 1321"/>
                <a:gd name="T27" fmla="*/ 563 h 712"/>
                <a:gd name="T28" fmla="*/ 765 w 1321"/>
                <a:gd name="T29" fmla="*/ 565 h 712"/>
                <a:gd name="T30" fmla="*/ 458 w 1321"/>
                <a:gd name="T31" fmla="*/ 565 h 712"/>
                <a:gd name="T32" fmla="*/ 454 w 1321"/>
                <a:gd name="T33" fmla="*/ 565 h 712"/>
                <a:gd name="T34" fmla="*/ 393 w 1321"/>
                <a:gd name="T35" fmla="*/ 561 h 712"/>
                <a:gd name="T36" fmla="*/ 335 w 1321"/>
                <a:gd name="T37" fmla="*/ 558 h 712"/>
                <a:gd name="T38" fmla="*/ 280 w 1321"/>
                <a:gd name="T39" fmla="*/ 552 h 712"/>
                <a:gd name="T40" fmla="*/ 227 w 1321"/>
                <a:gd name="T41" fmla="*/ 547 h 712"/>
                <a:gd name="T42" fmla="*/ 179 w 1321"/>
                <a:gd name="T43" fmla="*/ 537 h 712"/>
                <a:gd name="T44" fmla="*/ 135 w 1321"/>
                <a:gd name="T45" fmla="*/ 525 h 712"/>
                <a:gd name="T46" fmla="*/ 98 w 1321"/>
                <a:gd name="T47" fmla="*/ 514 h 712"/>
                <a:gd name="T48" fmla="*/ 65 w 1321"/>
                <a:gd name="T49" fmla="*/ 500 h 712"/>
                <a:gd name="T50" fmla="*/ 37 w 1321"/>
                <a:gd name="T51" fmla="*/ 482 h 712"/>
                <a:gd name="T52" fmla="*/ 18 w 1321"/>
                <a:gd name="T53" fmla="*/ 462 h 712"/>
                <a:gd name="T54" fmla="*/ 6 w 1321"/>
                <a:gd name="T55" fmla="*/ 439 h 712"/>
                <a:gd name="T56" fmla="*/ 0 w 1321"/>
                <a:gd name="T57" fmla="*/ 416 h 712"/>
                <a:gd name="T58" fmla="*/ 0 w 1321"/>
                <a:gd name="T59" fmla="*/ 412 h 712"/>
                <a:gd name="T60" fmla="*/ 4 w 1321"/>
                <a:gd name="T61" fmla="*/ 386 h 712"/>
                <a:gd name="T62" fmla="*/ 16 w 1321"/>
                <a:gd name="T63" fmla="*/ 354 h 712"/>
                <a:gd name="T64" fmla="*/ 49 w 1321"/>
                <a:gd name="T65" fmla="*/ 293 h 712"/>
                <a:gd name="T66" fmla="*/ 90 w 1321"/>
                <a:gd name="T67" fmla="*/ 237 h 712"/>
                <a:gd name="T68" fmla="*/ 141 w 1321"/>
                <a:gd name="T69" fmla="*/ 186 h 712"/>
                <a:gd name="T70" fmla="*/ 196 w 1321"/>
                <a:gd name="T71" fmla="*/ 140 h 712"/>
                <a:gd name="T72" fmla="*/ 260 w 1321"/>
                <a:gd name="T73" fmla="*/ 99 h 712"/>
                <a:gd name="T74" fmla="*/ 329 w 1321"/>
                <a:gd name="T75" fmla="*/ 65 h 712"/>
                <a:gd name="T76" fmla="*/ 399 w 1321"/>
                <a:gd name="T77" fmla="*/ 37 h 712"/>
                <a:gd name="T78" fmla="*/ 479 w 1321"/>
                <a:gd name="T79" fmla="*/ 17 h 712"/>
                <a:gd name="T80" fmla="*/ 559 w 1321"/>
                <a:gd name="T81" fmla="*/ 4 h 712"/>
                <a:gd name="T82" fmla="*/ 642 w 1321"/>
                <a:gd name="T83" fmla="*/ 0 h 712"/>
                <a:gd name="T84" fmla="*/ 731 w 1321"/>
                <a:gd name="T85" fmla="*/ 4 h 712"/>
                <a:gd name="T86" fmla="*/ 815 w 1321"/>
                <a:gd name="T87" fmla="*/ 18 h 712"/>
                <a:gd name="T88" fmla="*/ 897 w 1321"/>
                <a:gd name="T89" fmla="*/ 42 h 712"/>
                <a:gd name="T90" fmla="*/ 972 w 1321"/>
                <a:gd name="T91" fmla="*/ 71 h 712"/>
                <a:gd name="T92" fmla="*/ 1042 w 1321"/>
                <a:gd name="T93" fmla="*/ 109 h 712"/>
                <a:gd name="T94" fmla="*/ 1106 w 1321"/>
                <a:gd name="T95" fmla="*/ 154 h 712"/>
                <a:gd name="T96" fmla="*/ 1163 w 1321"/>
                <a:gd name="T97" fmla="*/ 203 h 712"/>
                <a:gd name="T98" fmla="*/ 1211 w 1321"/>
                <a:gd name="T99" fmla="*/ 257 h 712"/>
                <a:gd name="T100" fmla="*/ 1252 w 1321"/>
                <a:gd name="T101" fmla="*/ 318 h 71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21"/>
                <a:gd name="T154" fmla="*/ 0 h 712"/>
                <a:gd name="T155" fmla="*/ 1321 w 1321"/>
                <a:gd name="T156" fmla="*/ 712 h 71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6" name="文本框 20506"/>
          <p:cNvSpPr txBox="1">
            <a:spLocks noChangeArrowheads="1"/>
          </p:cNvSpPr>
          <p:nvPr/>
        </p:nvSpPr>
        <p:spPr bwMode="auto">
          <a:xfrm>
            <a:off x="755576" y="1981200"/>
            <a:ext cx="2133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buFont typeface="Arial" pitchFamily="34" charset="0"/>
              <a:buNone/>
            </a:pPr>
            <a:r>
              <a:rPr lang="zh-CN" altLang="en-US" sz="2800" b="1" dirty="0">
                <a:solidFill>
                  <a:srgbClr val="FFFF00"/>
                </a:solidFill>
                <a:latin typeface="Arial" pitchFamily="34" charset="0"/>
              </a:rPr>
              <a:t>备</a:t>
            </a:r>
            <a:r>
              <a:rPr lang="zh-CN" altLang="en-US" sz="2800" b="1" dirty="0" smtClean="0">
                <a:solidFill>
                  <a:srgbClr val="FFFF00"/>
                </a:solidFill>
                <a:latin typeface="Arial" pitchFamily="34" charset="0"/>
              </a:rPr>
              <a:t>“内容”</a:t>
            </a:r>
            <a:endParaRPr lang="zh-CN" altLang="en-US" sz="2800" b="1" dirty="0">
              <a:solidFill>
                <a:srgbClr val="FFFF00"/>
              </a:solidFill>
              <a:latin typeface="Arial" pitchFamily="34" charset="0"/>
            </a:endParaRP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 rot="824656">
            <a:off x="5002240" y="3392421"/>
            <a:ext cx="1244946" cy="185949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50000">
                <a:srgbClr val="ECECEC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xtLst/>
        </p:spPr>
        <p:txBody>
          <a:bodyPr wrap="none" anchor="ctr"/>
          <a:lstStyle/>
          <a:p>
            <a:pPr algn="r" eaLnBrk="1" hangingPunct="1">
              <a:buFont typeface="Arial" pitchFamily="34" charset="0"/>
              <a:buNone/>
              <a:defRPr/>
            </a:pPr>
            <a:endParaRPr lang="zh-CN" altLang="en-US" b="1">
              <a:solidFill>
                <a:srgbClr val="000000"/>
              </a:solidFill>
              <a:latin typeface="Arial" pitchFamily="34" charset="0"/>
              <a:ea typeface="宋体"/>
            </a:endParaRPr>
          </a:p>
        </p:txBody>
      </p:sp>
      <p:grpSp>
        <p:nvGrpSpPr>
          <p:cNvPr id="28" name="Group 13"/>
          <p:cNvGrpSpPr>
            <a:grpSpLocks/>
          </p:cNvGrpSpPr>
          <p:nvPr/>
        </p:nvGrpSpPr>
        <p:grpSpPr bwMode="auto">
          <a:xfrm>
            <a:off x="6172200" y="3102595"/>
            <a:ext cx="1812925" cy="1406525"/>
            <a:chOff x="0" y="0"/>
            <a:chExt cx="1680" cy="1680"/>
          </a:xfrm>
        </p:grpSpPr>
        <p:sp>
          <p:nvSpPr>
            <p:cNvPr id="29" name="Oval 14"/>
            <p:cNvSpPr>
              <a:spLocks noChangeArrowheads="1"/>
            </p:cNvSpPr>
            <p:nvPr/>
          </p:nvSpPr>
          <p:spPr bwMode="auto">
            <a:xfrm>
              <a:off x="0" y="0"/>
              <a:ext cx="1680" cy="1680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</p:spPr>
          <p:txBody>
            <a:bodyPr wrap="none" lIns="90170" tIns="46990" rIns="90170" bIns="46990" anchor="ctr"/>
            <a:lstStyle/>
            <a:p>
              <a:pPr algn="r" eaLnBrk="1" hangingPunct="1">
                <a:buFont typeface="Arial" pitchFamily="34" charset="0"/>
                <a:buNone/>
              </a:pPr>
              <a:endParaRPr lang="zh-CN" altLang="en-US" b="1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30" name="Freeform 15"/>
            <p:cNvSpPr>
              <a:spLocks noChangeArrowheads="1"/>
            </p:cNvSpPr>
            <p:nvPr/>
          </p:nvSpPr>
          <p:spPr bwMode="auto">
            <a:xfrm>
              <a:off x="192" y="28"/>
              <a:ext cx="1296" cy="634"/>
            </a:xfrm>
            <a:custGeom>
              <a:avLst/>
              <a:gdLst>
                <a:gd name="T0" fmla="*/ 1252 w 1321"/>
                <a:gd name="T1" fmla="*/ 318 h 712"/>
                <a:gd name="T2" fmla="*/ 1268 w 1321"/>
                <a:gd name="T3" fmla="*/ 351 h 712"/>
                <a:gd name="T4" fmla="*/ 1271 w 1321"/>
                <a:gd name="T5" fmla="*/ 381 h 712"/>
                <a:gd name="T6" fmla="*/ 1266 w 1321"/>
                <a:gd name="T7" fmla="*/ 409 h 712"/>
                <a:gd name="T8" fmla="*/ 1249 w 1321"/>
                <a:gd name="T9" fmla="*/ 436 h 712"/>
                <a:gd name="T10" fmla="*/ 1224 w 1321"/>
                <a:gd name="T11" fmla="*/ 459 h 712"/>
                <a:gd name="T12" fmla="*/ 1193 w 1321"/>
                <a:gd name="T13" fmla="*/ 479 h 712"/>
                <a:gd name="T14" fmla="*/ 1151 w 1321"/>
                <a:gd name="T15" fmla="*/ 498 h 712"/>
                <a:gd name="T16" fmla="*/ 1104 w 1321"/>
                <a:gd name="T17" fmla="*/ 515 h 712"/>
                <a:gd name="T18" fmla="*/ 1051 w 1321"/>
                <a:gd name="T19" fmla="*/ 529 h 712"/>
                <a:gd name="T20" fmla="*/ 992 w 1321"/>
                <a:gd name="T21" fmla="*/ 541 h 712"/>
                <a:gd name="T22" fmla="*/ 931 w 1321"/>
                <a:gd name="T23" fmla="*/ 550 h 712"/>
                <a:gd name="T24" fmla="*/ 862 w 1321"/>
                <a:gd name="T25" fmla="*/ 558 h 712"/>
                <a:gd name="T26" fmla="*/ 793 w 1321"/>
                <a:gd name="T27" fmla="*/ 563 h 712"/>
                <a:gd name="T28" fmla="*/ 765 w 1321"/>
                <a:gd name="T29" fmla="*/ 565 h 712"/>
                <a:gd name="T30" fmla="*/ 458 w 1321"/>
                <a:gd name="T31" fmla="*/ 565 h 712"/>
                <a:gd name="T32" fmla="*/ 454 w 1321"/>
                <a:gd name="T33" fmla="*/ 565 h 712"/>
                <a:gd name="T34" fmla="*/ 393 w 1321"/>
                <a:gd name="T35" fmla="*/ 561 h 712"/>
                <a:gd name="T36" fmla="*/ 335 w 1321"/>
                <a:gd name="T37" fmla="*/ 558 h 712"/>
                <a:gd name="T38" fmla="*/ 280 w 1321"/>
                <a:gd name="T39" fmla="*/ 552 h 712"/>
                <a:gd name="T40" fmla="*/ 227 w 1321"/>
                <a:gd name="T41" fmla="*/ 547 h 712"/>
                <a:gd name="T42" fmla="*/ 179 w 1321"/>
                <a:gd name="T43" fmla="*/ 537 h 712"/>
                <a:gd name="T44" fmla="*/ 135 w 1321"/>
                <a:gd name="T45" fmla="*/ 525 h 712"/>
                <a:gd name="T46" fmla="*/ 98 w 1321"/>
                <a:gd name="T47" fmla="*/ 514 h 712"/>
                <a:gd name="T48" fmla="*/ 65 w 1321"/>
                <a:gd name="T49" fmla="*/ 500 h 712"/>
                <a:gd name="T50" fmla="*/ 37 w 1321"/>
                <a:gd name="T51" fmla="*/ 482 h 712"/>
                <a:gd name="T52" fmla="*/ 18 w 1321"/>
                <a:gd name="T53" fmla="*/ 462 h 712"/>
                <a:gd name="T54" fmla="*/ 6 w 1321"/>
                <a:gd name="T55" fmla="*/ 439 h 712"/>
                <a:gd name="T56" fmla="*/ 0 w 1321"/>
                <a:gd name="T57" fmla="*/ 416 h 712"/>
                <a:gd name="T58" fmla="*/ 0 w 1321"/>
                <a:gd name="T59" fmla="*/ 412 h 712"/>
                <a:gd name="T60" fmla="*/ 4 w 1321"/>
                <a:gd name="T61" fmla="*/ 386 h 712"/>
                <a:gd name="T62" fmla="*/ 16 w 1321"/>
                <a:gd name="T63" fmla="*/ 354 h 712"/>
                <a:gd name="T64" fmla="*/ 49 w 1321"/>
                <a:gd name="T65" fmla="*/ 293 h 712"/>
                <a:gd name="T66" fmla="*/ 90 w 1321"/>
                <a:gd name="T67" fmla="*/ 237 h 712"/>
                <a:gd name="T68" fmla="*/ 141 w 1321"/>
                <a:gd name="T69" fmla="*/ 186 h 712"/>
                <a:gd name="T70" fmla="*/ 196 w 1321"/>
                <a:gd name="T71" fmla="*/ 140 h 712"/>
                <a:gd name="T72" fmla="*/ 260 w 1321"/>
                <a:gd name="T73" fmla="*/ 99 h 712"/>
                <a:gd name="T74" fmla="*/ 329 w 1321"/>
                <a:gd name="T75" fmla="*/ 65 h 712"/>
                <a:gd name="T76" fmla="*/ 399 w 1321"/>
                <a:gd name="T77" fmla="*/ 37 h 712"/>
                <a:gd name="T78" fmla="*/ 479 w 1321"/>
                <a:gd name="T79" fmla="*/ 17 h 712"/>
                <a:gd name="T80" fmla="*/ 559 w 1321"/>
                <a:gd name="T81" fmla="*/ 4 h 712"/>
                <a:gd name="T82" fmla="*/ 642 w 1321"/>
                <a:gd name="T83" fmla="*/ 0 h 712"/>
                <a:gd name="T84" fmla="*/ 731 w 1321"/>
                <a:gd name="T85" fmla="*/ 4 h 712"/>
                <a:gd name="T86" fmla="*/ 815 w 1321"/>
                <a:gd name="T87" fmla="*/ 18 h 712"/>
                <a:gd name="T88" fmla="*/ 897 w 1321"/>
                <a:gd name="T89" fmla="*/ 42 h 712"/>
                <a:gd name="T90" fmla="*/ 972 w 1321"/>
                <a:gd name="T91" fmla="*/ 71 h 712"/>
                <a:gd name="T92" fmla="*/ 1042 w 1321"/>
                <a:gd name="T93" fmla="*/ 109 h 712"/>
                <a:gd name="T94" fmla="*/ 1106 w 1321"/>
                <a:gd name="T95" fmla="*/ 154 h 712"/>
                <a:gd name="T96" fmla="*/ 1163 w 1321"/>
                <a:gd name="T97" fmla="*/ 203 h 712"/>
                <a:gd name="T98" fmla="*/ 1211 w 1321"/>
                <a:gd name="T99" fmla="*/ 257 h 712"/>
                <a:gd name="T100" fmla="*/ 1252 w 1321"/>
                <a:gd name="T101" fmla="*/ 318 h 712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21"/>
                <a:gd name="T154" fmla="*/ 0 h 712"/>
                <a:gd name="T155" fmla="*/ 1321 w 1321"/>
                <a:gd name="T156" fmla="*/ 712 h 712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" name="文本框 20511"/>
          <p:cNvSpPr txBox="1">
            <a:spLocks noChangeArrowheads="1"/>
          </p:cNvSpPr>
          <p:nvPr/>
        </p:nvSpPr>
        <p:spPr bwMode="auto">
          <a:xfrm>
            <a:off x="6012160" y="3429000"/>
            <a:ext cx="170125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>
              <a:buFont typeface="Arial" pitchFamily="34" charset="0"/>
              <a:buNone/>
            </a:pPr>
            <a:r>
              <a:rPr lang="zh-CN" altLang="en-US" b="1" dirty="0" smtClean="0">
                <a:solidFill>
                  <a:srgbClr val="FF0000"/>
                </a:solidFill>
                <a:latin typeface="Arial" pitchFamily="34" charset="0"/>
              </a:rPr>
              <a:t>怎样教</a:t>
            </a:r>
            <a:endParaRPr lang="zh-CN" altLang="en-US" b="1" dirty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611188" y="404664"/>
            <a:ext cx="79914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课堂教学的</a:t>
            </a:r>
            <a:r>
              <a:rPr lang="zh-CN" altLang="en-US" sz="3600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管理</a:t>
            </a:r>
            <a:r>
              <a:rPr lang="en-US" altLang="zh-CN" sz="2800" b="1" dirty="0" smtClean="0">
                <a:solidFill>
                  <a:srgbClr val="2108DA"/>
                </a:solidFill>
                <a:latin typeface="Times New Roman" pitchFamily="18" charset="0"/>
                <a:ea typeface="黑体" pitchFamily="49" charset="-122"/>
              </a:rPr>
              <a:t>—</a:t>
            </a:r>
            <a:r>
              <a:rPr lang="zh-CN" altLang="en-US" sz="2800" b="1" dirty="0">
                <a:solidFill>
                  <a:srgbClr val="2108DA"/>
                </a:solidFill>
                <a:latin typeface="Times New Roman" pitchFamily="18" charset="0"/>
                <a:ea typeface="黑体" pitchFamily="49" charset="-122"/>
              </a:rPr>
              <a:t>课前准备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827584" y="404664"/>
            <a:ext cx="59506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课堂教学的</a:t>
            </a:r>
            <a:r>
              <a:rPr lang="zh-CN" altLang="en-US" sz="3600" b="1" dirty="0" smtClean="0">
                <a:solidFill>
                  <a:srgbClr val="FF0000"/>
                </a:solidFill>
                <a:latin typeface="Times New Roman" pitchFamily="18" charset="0"/>
                <a:ea typeface="黑体" pitchFamily="49" charset="-122"/>
              </a:rPr>
              <a:t>管理</a:t>
            </a:r>
            <a:r>
              <a:rPr lang="en-US" altLang="zh-CN" sz="2800" b="1" dirty="0">
                <a:solidFill>
                  <a:srgbClr val="2108DA"/>
                </a:solidFill>
                <a:latin typeface="Times New Roman" pitchFamily="18" charset="0"/>
                <a:ea typeface="黑体" pitchFamily="49" charset="-122"/>
              </a:rPr>
              <a:t>—</a:t>
            </a:r>
            <a:r>
              <a:rPr lang="zh-CN" altLang="en-US" sz="2800" b="1" dirty="0">
                <a:solidFill>
                  <a:srgbClr val="2108DA"/>
                </a:solidFill>
                <a:latin typeface="Times New Roman" pitchFamily="18" charset="0"/>
                <a:ea typeface="黑体" pitchFamily="49" charset="-122"/>
              </a:rPr>
              <a:t>课堂活动过程</a:t>
            </a:r>
          </a:p>
        </p:txBody>
      </p:sp>
      <p:grpSp>
        <p:nvGrpSpPr>
          <p:cNvPr id="3" name="Group 83"/>
          <p:cNvGrpSpPr>
            <a:grpSpLocks/>
          </p:cNvGrpSpPr>
          <p:nvPr/>
        </p:nvGrpSpPr>
        <p:grpSpPr bwMode="auto">
          <a:xfrm>
            <a:off x="741362" y="1556792"/>
            <a:ext cx="7934326" cy="3875088"/>
            <a:chOff x="588" y="1152"/>
            <a:chExt cx="4998" cy="2441"/>
          </a:xfrm>
        </p:grpSpPr>
        <p:sp>
          <p:nvSpPr>
            <p:cNvPr id="8" name="AutoShape 56"/>
            <p:cNvSpPr>
              <a:spLocks noChangeArrowheads="1"/>
            </p:cNvSpPr>
            <p:nvPr/>
          </p:nvSpPr>
          <p:spPr bwMode="gray">
            <a:xfrm>
              <a:off x="1248" y="1584"/>
              <a:ext cx="3622" cy="1854"/>
            </a:xfrm>
            <a:prstGeom prst="upArrow">
              <a:avLst>
                <a:gd name="adj1" fmla="val 57824"/>
                <a:gd name="adj2" fmla="val 54398"/>
              </a:avLst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AutoShape 57"/>
            <p:cNvSpPr>
              <a:spLocks noChangeArrowheads="1"/>
            </p:cNvSpPr>
            <p:nvPr/>
          </p:nvSpPr>
          <p:spPr bwMode="gray">
            <a:xfrm>
              <a:off x="1200" y="1152"/>
              <a:ext cx="3792" cy="3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64314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zh-CN" altLang="en-US" sz="2800" b="1" dirty="0" smtClean="0">
                  <a:solidFill>
                    <a:srgbClr val="FFFF00"/>
                  </a:solidFill>
                </a:rPr>
                <a:t>        教 学 活 动 推进</a:t>
              </a:r>
              <a:endParaRPr lang="zh-CN" altLang="en-US" sz="2800" b="1" dirty="0">
                <a:solidFill>
                  <a:srgbClr val="FFFF00"/>
                </a:solidFill>
              </a:endParaRPr>
            </a:p>
          </p:txBody>
        </p:sp>
        <p:grpSp>
          <p:nvGrpSpPr>
            <p:cNvPr id="11" name="Group 60"/>
            <p:cNvGrpSpPr>
              <a:grpSpLocks/>
            </p:cNvGrpSpPr>
            <p:nvPr/>
          </p:nvGrpSpPr>
          <p:grpSpPr bwMode="auto">
            <a:xfrm>
              <a:off x="588" y="2558"/>
              <a:ext cx="973" cy="1024"/>
              <a:chOff x="2016" y="1462"/>
              <a:chExt cx="1680" cy="1680"/>
            </a:xfrm>
          </p:grpSpPr>
          <p:sp>
            <p:nvSpPr>
              <p:cNvPr id="26" name="Oval 61"/>
              <p:cNvSpPr>
                <a:spLocks noChangeArrowheads="1"/>
              </p:cNvSpPr>
              <p:nvPr/>
            </p:nvSpPr>
            <p:spPr bwMode="gray">
              <a:xfrm>
                <a:off x="2016" y="1462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63529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7" name="Freeform 62"/>
              <p:cNvSpPr>
                <a:spLocks/>
              </p:cNvSpPr>
              <p:nvPr/>
            </p:nvSpPr>
            <p:spPr bwMode="gray">
              <a:xfrm>
                <a:off x="2208" y="1983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13" name="Group 65"/>
            <p:cNvGrpSpPr>
              <a:grpSpLocks/>
            </p:cNvGrpSpPr>
            <p:nvPr/>
          </p:nvGrpSpPr>
          <p:grpSpPr bwMode="auto">
            <a:xfrm>
              <a:off x="4416" y="2558"/>
              <a:ext cx="998" cy="1035"/>
              <a:chOff x="2016" y="1477"/>
              <a:chExt cx="1680" cy="1680"/>
            </a:xfrm>
          </p:grpSpPr>
          <p:sp>
            <p:nvSpPr>
              <p:cNvPr id="24" name="Oval 66"/>
              <p:cNvSpPr>
                <a:spLocks noChangeArrowheads="1"/>
              </p:cNvSpPr>
              <p:nvPr/>
            </p:nvSpPr>
            <p:spPr bwMode="gray">
              <a:xfrm>
                <a:off x="2016" y="1477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" name="Freeform 6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4" name="Text Box 68"/>
            <p:cNvSpPr txBox="1">
              <a:spLocks noChangeArrowheads="1"/>
            </p:cNvSpPr>
            <p:nvPr/>
          </p:nvSpPr>
          <p:spPr bwMode="gray">
            <a:xfrm>
              <a:off x="4626" y="2921"/>
              <a:ext cx="96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2400" b="1" dirty="0" smtClean="0">
                  <a:solidFill>
                    <a:srgbClr val="FF0000"/>
                  </a:solidFill>
                </a:rPr>
                <a:t>结课</a:t>
              </a:r>
              <a:endParaRPr lang="en-US" altLang="zh-CN" sz="2400" b="1" dirty="0">
                <a:solidFill>
                  <a:srgbClr val="FF0000"/>
                </a:solidFill>
              </a:endParaRPr>
            </a:p>
          </p:txBody>
        </p:sp>
        <p:grpSp>
          <p:nvGrpSpPr>
            <p:cNvPr id="15" name="Group 70"/>
            <p:cNvGrpSpPr>
              <a:grpSpLocks/>
            </p:cNvGrpSpPr>
            <p:nvPr/>
          </p:nvGrpSpPr>
          <p:grpSpPr bwMode="auto">
            <a:xfrm>
              <a:off x="1836" y="2558"/>
              <a:ext cx="998" cy="1028"/>
              <a:chOff x="2016" y="1463"/>
              <a:chExt cx="1680" cy="1680"/>
            </a:xfrm>
          </p:grpSpPr>
          <p:sp>
            <p:nvSpPr>
              <p:cNvPr id="22" name="Oval 71"/>
              <p:cNvSpPr>
                <a:spLocks noChangeArrowheads="1"/>
              </p:cNvSpPr>
              <p:nvPr/>
            </p:nvSpPr>
            <p:spPr bwMode="gray">
              <a:xfrm>
                <a:off x="2016" y="1463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3" name="Freeform 72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hlink">
                      <a:gamma/>
                      <a:tint val="0"/>
                      <a:invGamma/>
                    </a:schemeClr>
                  </a:gs>
                  <a:gs pos="100000">
                    <a:schemeClr val="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6" name="Text Box 73"/>
            <p:cNvSpPr txBox="1">
              <a:spLocks noChangeArrowheads="1"/>
            </p:cNvSpPr>
            <p:nvPr/>
          </p:nvSpPr>
          <p:spPr bwMode="gray">
            <a:xfrm>
              <a:off x="2055" y="2921"/>
              <a:ext cx="9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2400" b="1" dirty="0" smtClean="0">
                  <a:solidFill>
                    <a:srgbClr val="FF0000"/>
                  </a:solidFill>
                </a:rPr>
                <a:t>导课</a:t>
              </a:r>
              <a:endParaRPr lang="en-US" altLang="zh-CN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17" name="Oval 76"/>
            <p:cNvSpPr>
              <a:spLocks noChangeArrowheads="1"/>
            </p:cNvSpPr>
            <p:nvPr/>
          </p:nvSpPr>
          <p:spPr bwMode="gray">
            <a:xfrm>
              <a:off x="3216" y="2558"/>
              <a:ext cx="998" cy="102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5137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" name="Freeform 77"/>
            <p:cNvSpPr>
              <a:spLocks/>
            </p:cNvSpPr>
            <p:nvPr/>
          </p:nvSpPr>
          <p:spPr bwMode="gray">
            <a:xfrm>
              <a:off x="3319" y="2801"/>
              <a:ext cx="770" cy="388"/>
            </a:xfrm>
            <a:custGeom>
              <a:avLst/>
              <a:gdLst/>
              <a:ahLst/>
              <a:cxnLst>
                <a:cxn ang="0">
                  <a:pos x="1301" y="401"/>
                </a:cxn>
                <a:cxn ang="0">
                  <a:pos x="1317" y="442"/>
                </a:cxn>
                <a:cxn ang="0">
                  <a:pos x="1321" y="481"/>
                </a:cxn>
                <a:cxn ang="0">
                  <a:pos x="1315" y="516"/>
                </a:cxn>
                <a:cxn ang="0">
                  <a:pos x="1298" y="550"/>
                </a:cxn>
                <a:cxn ang="0">
                  <a:pos x="1272" y="579"/>
                </a:cxn>
                <a:cxn ang="0">
                  <a:pos x="1239" y="604"/>
                </a:cxn>
                <a:cxn ang="0">
                  <a:pos x="1196" y="628"/>
                </a:cxn>
                <a:cxn ang="0">
                  <a:pos x="1147" y="649"/>
                </a:cxn>
                <a:cxn ang="0">
                  <a:pos x="1092" y="667"/>
                </a:cxn>
                <a:cxn ang="0">
                  <a:pos x="1031" y="683"/>
                </a:cxn>
                <a:cxn ang="0">
                  <a:pos x="967" y="694"/>
                </a:cxn>
                <a:cxn ang="0">
                  <a:pos x="896" y="704"/>
                </a:cxn>
                <a:cxn ang="0">
                  <a:pos x="824" y="710"/>
                </a:cxn>
                <a:cxn ang="0">
                  <a:pos x="795" y="712"/>
                </a:cxn>
                <a:cxn ang="0">
                  <a:pos x="476" y="712"/>
                </a:cxn>
                <a:cxn ang="0">
                  <a:pos x="472" y="712"/>
                </a:cxn>
                <a:cxn ang="0">
                  <a:pos x="409" y="708"/>
                </a:cxn>
                <a:cxn ang="0">
                  <a:pos x="348" y="704"/>
                </a:cxn>
                <a:cxn ang="0">
                  <a:pos x="290" y="696"/>
                </a:cxn>
                <a:cxn ang="0">
                  <a:pos x="235" y="689"/>
                </a:cxn>
                <a:cxn ang="0">
                  <a:pos x="186" y="677"/>
                </a:cxn>
                <a:cxn ang="0">
                  <a:pos x="141" y="663"/>
                </a:cxn>
                <a:cxn ang="0">
                  <a:pos x="102" y="648"/>
                </a:cxn>
                <a:cxn ang="0">
                  <a:pos x="67" y="630"/>
                </a:cxn>
                <a:cxn ang="0">
                  <a:pos x="39" y="608"/>
                </a:cxn>
                <a:cxn ang="0">
                  <a:pos x="18" y="583"/>
                </a:cxn>
                <a:cxn ang="0">
                  <a:pos x="6" y="554"/>
                </a:cxn>
                <a:cxn ang="0">
                  <a:pos x="0" y="524"/>
                </a:cxn>
                <a:cxn ang="0">
                  <a:pos x="0" y="520"/>
                </a:cxn>
                <a:cxn ang="0">
                  <a:pos x="4" y="487"/>
                </a:cxn>
                <a:cxn ang="0">
                  <a:pos x="16" y="446"/>
                </a:cxn>
                <a:cxn ang="0">
                  <a:pos x="51" y="370"/>
                </a:cxn>
                <a:cxn ang="0">
                  <a:pos x="94" y="299"/>
                </a:cxn>
                <a:cxn ang="0">
                  <a:pos x="147" y="235"/>
                </a:cxn>
                <a:cxn ang="0">
                  <a:pos x="204" y="176"/>
                </a:cxn>
                <a:cxn ang="0">
                  <a:pos x="270" y="125"/>
                </a:cxn>
                <a:cxn ang="0">
                  <a:pos x="341" y="82"/>
                </a:cxn>
                <a:cxn ang="0">
                  <a:pos x="415" y="47"/>
                </a:cxn>
                <a:cxn ang="0">
                  <a:pos x="497" y="21"/>
                </a:cxn>
                <a:cxn ang="0">
                  <a:pos x="581" y="6"/>
                </a:cxn>
                <a:cxn ang="0">
                  <a:pos x="667" y="0"/>
                </a:cxn>
                <a:cxn ang="0">
                  <a:pos x="667" y="0"/>
                </a:cxn>
                <a:cxn ang="0">
                  <a:pos x="759" y="6"/>
                </a:cxn>
                <a:cxn ang="0">
                  <a:pos x="847" y="23"/>
                </a:cxn>
                <a:cxn ang="0">
                  <a:pos x="932" y="53"/>
                </a:cxn>
                <a:cxn ang="0">
                  <a:pos x="1010" y="90"/>
                </a:cxn>
                <a:cxn ang="0">
                  <a:pos x="1082" y="137"/>
                </a:cxn>
                <a:cxn ang="0">
                  <a:pos x="1149" y="194"/>
                </a:cxn>
                <a:cxn ang="0">
                  <a:pos x="1208" y="256"/>
                </a:cxn>
                <a:cxn ang="0">
                  <a:pos x="1258" y="325"/>
                </a:cxn>
                <a:cxn ang="0">
                  <a:pos x="1301" y="401"/>
                </a:cxn>
                <a:cxn ang="0">
                  <a:pos x="1301" y="401"/>
                </a:cxn>
              </a:cxnLst>
              <a:rect l="0" t="0" r="r" b="b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0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" name="Text Box 78"/>
            <p:cNvSpPr txBox="1">
              <a:spLocks noChangeArrowheads="1"/>
            </p:cNvSpPr>
            <p:nvPr/>
          </p:nvSpPr>
          <p:spPr bwMode="gray">
            <a:xfrm>
              <a:off x="833" y="2902"/>
              <a:ext cx="89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2400" b="1" dirty="0" smtClean="0">
                  <a:solidFill>
                    <a:srgbClr val="FF0000"/>
                  </a:solidFill>
                </a:rPr>
                <a:t>候课</a:t>
              </a:r>
              <a:endParaRPr lang="en-US" altLang="zh-CN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 Box 81"/>
            <p:cNvSpPr txBox="1">
              <a:spLocks noChangeArrowheads="1"/>
            </p:cNvSpPr>
            <p:nvPr/>
          </p:nvSpPr>
          <p:spPr bwMode="gray">
            <a:xfrm>
              <a:off x="3402" y="2857"/>
              <a:ext cx="960" cy="291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2400" b="1" dirty="0" smtClean="0">
                  <a:solidFill>
                    <a:srgbClr val="FF0000"/>
                  </a:solidFill>
                </a:rPr>
                <a:t>课中</a:t>
              </a:r>
              <a:endParaRPr lang="zh-CN" altLang="en-US" sz="24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71"/>
          <p:cNvSpPr>
            <a:spLocks noChangeArrowheads="1"/>
          </p:cNvSpPr>
          <p:nvPr/>
        </p:nvSpPr>
        <p:spPr bwMode="gray">
          <a:xfrm>
            <a:off x="6827018" y="2564904"/>
            <a:ext cx="841326" cy="2088232"/>
          </a:xfrm>
          <a:prstGeom prst="ellipse">
            <a:avLst/>
          </a:prstGeom>
          <a:gradFill rotWithShape="1">
            <a:gsLst>
              <a:gs pos="0">
                <a:schemeClr val="accent6">
                  <a:lumMod val="60000"/>
                  <a:lumOff val="40000"/>
                </a:schemeClr>
              </a:gs>
              <a:gs pos="100000">
                <a:schemeClr val="hlink">
                  <a:gamma/>
                  <a:shade val="51373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1" name="Oval 71"/>
          <p:cNvSpPr>
            <a:spLocks noChangeArrowheads="1"/>
          </p:cNvSpPr>
          <p:nvPr/>
        </p:nvSpPr>
        <p:spPr bwMode="gray">
          <a:xfrm>
            <a:off x="5818906" y="2564904"/>
            <a:ext cx="841326" cy="2088232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chemeClr val="hlink">
                  <a:gamma/>
                  <a:shade val="51373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" name="Oval 71"/>
          <p:cNvSpPr>
            <a:spLocks noChangeArrowheads="1"/>
          </p:cNvSpPr>
          <p:nvPr/>
        </p:nvSpPr>
        <p:spPr bwMode="gray">
          <a:xfrm>
            <a:off x="3802682" y="2564904"/>
            <a:ext cx="841326" cy="2088232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51373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" name="Oval 71"/>
          <p:cNvSpPr>
            <a:spLocks noChangeArrowheads="1"/>
          </p:cNvSpPr>
          <p:nvPr/>
        </p:nvSpPr>
        <p:spPr bwMode="gray">
          <a:xfrm>
            <a:off x="4810794" y="2564904"/>
            <a:ext cx="841326" cy="2088232"/>
          </a:xfrm>
          <a:prstGeom prst="ellipse">
            <a:avLst/>
          </a:prstGeom>
          <a:gradFill rotWithShape="1">
            <a:gsLst>
              <a:gs pos="0">
                <a:schemeClr val="accent2">
                  <a:lumMod val="75000"/>
                </a:schemeClr>
              </a:gs>
              <a:gs pos="100000">
                <a:schemeClr val="hlink">
                  <a:gamma/>
                  <a:shade val="51373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1763985" y="1556792"/>
            <a:ext cx="6048375" cy="3168650"/>
            <a:chOff x="1182" y="1152"/>
            <a:chExt cx="3810" cy="1996"/>
          </a:xfrm>
        </p:grpSpPr>
        <p:sp>
          <p:nvSpPr>
            <p:cNvPr id="4" name="AutoShape 57"/>
            <p:cNvSpPr>
              <a:spLocks noChangeArrowheads="1"/>
            </p:cNvSpPr>
            <p:nvPr/>
          </p:nvSpPr>
          <p:spPr bwMode="gray">
            <a:xfrm>
              <a:off x="1200" y="1152"/>
              <a:ext cx="3792" cy="388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64314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38100" algn="ctr">
              <a:solidFill>
                <a:srgbClr val="FFFFFF"/>
              </a:solidFill>
              <a:round/>
              <a:headEnd/>
              <a:tailEnd/>
            </a:ln>
            <a:effectLst>
              <a:outerShdw dist="63500" dir="3187806" algn="ctr" rotWithShape="0">
                <a:srgbClr val="001D3A"/>
              </a:outerShdw>
            </a:effectLst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zh-CN" altLang="en-US" sz="2800" b="1" dirty="0" smtClean="0">
                  <a:solidFill>
                    <a:srgbClr val="FFFF00"/>
                  </a:solidFill>
                </a:rPr>
                <a:t>        教 学 活 动 转换</a:t>
              </a:r>
              <a:endParaRPr lang="zh-CN" altLang="en-US" sz="2800" b="1" dirty="0">
                <a:solidFill>
                  <a:srgbClr val="FFFF00"/>
                </a:solidFill>
              </a:endParaRPr>
            </a:p>
          </p:txBody>
        </p:sp>
        <p:sp>
          <p:nvSpPr>
            <p:cNvPr id="18" name="Oval 61"/>
            <p:cNvSpPr>
              <a:spLocks noChangeArrowheads="1"/>
            </p:cNvSpPr>
            <p:nvPr/>
          </p:nvSpPr>
          <p:spPr bwMode="gray">
            <a:xfrm>
              <a:off x="1182" y="1787"/>
              <a:ext cx="544" cy="1361"/>
            </a:xfrm>
            <a:prstGeom prst="ellipse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63529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" name="Text Box 68"/>
            <p:cNvSpPr txBox="1">
              <a:spLocks noChangeArrowheads="1"/>
            </p:cNvSpPr>
            <p:nvPr/>
          </p:nvSpPr>
          <p:spPr bwMode="gray">
            <a:xfrm>
              <a:off x="4448" y="2150"/>
              <a:ext cx="362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2400" b="1" dirty="0" smtClean="0">
                  <a:solidFill>
                    <a:schemeClr val="bg1"/>
                  </a:solidFill>
                </a:rPr>
                <a:t>竞</a:t>
              </a:r>
              <a:endParaRPr lang="en-US" altLang="zh-CN" sz="2400" b="1" dirty="0" smtClean="0">
                <a:solidFill>
                  <a:schemeClr val="bg1"/>
                </a:solidFill>
              </a:endParaRPr>
            </a:p>
            <a:p>
              <a:pPr>
                <a:spcBef>
                  <a:spcPct val="0"/>
                </a:spcBef>
              </a:pPr>
              <a:r>
                <a:rPr lang="zh-CN" altLang="en-US" sz="2400" b="1" dirty="0" smtClean="0">
                  <a:solidFill>
                    <a:schemeClr val="bg1"/>
                  </a:solidFill>
                </a:rPr>
                <a:t>赛</a:t>
              </a:r>
              <a:endParaRPr lang="en-US" altLang="zh-CN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Oval 71"/>
            <p:cNvSpPr>
              <a:spLocks noChangeArrowheads="1"/>
            </p:cNvSpPr>
            <p:nvPr/>
          </p:nvSpPr>
          <p:spPr bwMode="gray">
            <a:xfrm>
              <a:off x="1831" y="1787"/>
              <a:ext cx="530" cy="1315"/>
            </a:xfrm>
            <a:prstGeom prst="ellipse">
              <a:avLst/>
            </a:prstGeom>
            <a:gradFill rotWithShape="1">
              <a:gsLst>
                <a:gs pos="0">
                  <a:srgbClr val="9966FF"/>
                </a:gs>
                <a:gs pos="100000">
                  <a:schemeClr val="hlink">
                    <a:gamma/>
                    <a:shade val="5137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Text Box 73"/>
            <p:cNvSpPr txBox="1">
              <a:spLocks noChangeArrowheads="1"/>
            </p:cNvSpPr>
            <p:nvPr/>
          </p:nvSpPr>
          <p:spPr bwMode="gray">
            <a:xfrm>
              <a:off x="1952" y="2171"/>
              <a:ext cx="31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b="1" dirty="0">
                  <a:solidFill>
                    <a:schemeClr val="bg1"/>
                  </a:solidFill>
                </a:rPr>
                <a:t>讨论</a:t>
              </a:r>
              <a:endParaRPr lang="en-US" altLang="zh-CN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Text Box 78"/>
            <p:cNvSpPr txBox="1">
              <a:spLocks noChangeArrowheads="1"/>
            </p:cNvSpPr>
            <p:nvPr/>
          </p:nvSpPr>
          <p:spPr bwMode="gray">
            <a:xfrm>
              <a:off x="1282" y="2171"/>
              <a:ext cx="30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2400" b="1" dirty="0" smtClean="0">
                  <a:solidFill>
                    <a:schemeClr val="bg1"/>
                  </a:solidFill>
                </a:rPr>
                <a:t>讲</a:t>
              </a:r>
              <a:endParaRPr lang="en-US" altLang="zh-CN" sz="2400" b="1" dirty="0" smtClean="0">
                <a:solidFill>
                  <a:schemeClr val="bg1"/>
                </a:solidFill>
              </a:endParaRPr>
            </a:p>
            <a:p>
              <a:pPr>
                <a:spcBef>
                  <a:spcPct val="0"/>
                </a:spcBef>
              </a:pPr>
              <a:r>
                <a:rPr lang="zh-CN" altLang="en-US" sz="2400" b="1" dirty="0" smtClean="0">
                  <a:solidFill>
                    <a:schemeClr val="bg1"/>
                  </a:solidFill>
                </a:rPr>
                <a:t>解</a:t>
              </a:r>
              <a:endParaRPr lang="en-US" altLang="zh-CN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Text Box 73"/>
            <p:cNvSpPr txBox="1">
              <a:spLocks noChangeArrowheads="1"/>
            </p:cNvSpPr>
            <p:nvPr/>
          </p:nvSpPr>
          <p:spPr bwMode="gray">
            <a:xfrm>
              <a:off x="3177" y="2150"/>
              <a:ext cx="31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zh-CN" altLang="en-US" sz="2400" b="1" dirty="0" smtClean="0">
                  <a:solidFill>
                    <a:schemeClr val="bg1"/>
                  </a:solidFill>
                </a:rPr>
                <a:t>测</a:t>
              </a:r>
              <a:endParaRPr lang="en-US" altLang="zh-CN" sz="2400" b="1" dirty="0" smtClean="0">
                <a:solidFill>
                  <a:schemeClr val="bg1"/>
                </a:solidFill>
              </a:endParaRPr>
            </a:p>
            <a:p>
              <a:pPr>
                <a:spcBef>
                  <a:spcPct val="0"/>
                </a:spcBef>
              </a:pPr>
              <a:r>
                <a:rPr lang="zh-CN" altLang="en-US" sz="2400" b="1" dirty="0" smtClean="0">
                  <a:solidFill>
                    <a:schemeClr val="bg1"/>
                  </a:solidFill>
                </a:rPr>
                <a:t>验</a:t>
              </a:r>
              <a:endParaRPr lang="en-US" altLang="zh-CN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5" name="Text Box 73"/>
          <p:cNvSpPr txBox="1">
            <a:spLocks noChangeArrowheads="1"/>
          </p:cNvSpPr>
          <p:nvPr/>
        </p:nvSpPr>
        <p:spPr bwMode="gray">
          <a:xfrm>
            <a:off x="3995167" y="3140968"/>
            <a:ext cx="5048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400" b="1" dirty="0" smtClean="0">
                <a:solidFill>
                  <a:schemeClr val="bg1"/>
                </a:solidFill>
              </a:rPr>
              <a:t>演示</a:t>
            </a:r>
            <a:endParaRPr lang="en-US" altLang="zh-CN" sz="2400" b="1" dirty="0">
              <a:solidFill>
                <a:schemeClr val="bg1"/>
              </a:solidFill>
            </a:endParaRPr>
          </a:p>
        </p:txBody>
      </p:sp>
      <p:sp>
        <p:nvSpPr>
          <p:cNvPr id="26" name="Text Box 73"/>
          <p:cNvSpPr txBox="1">
            <a:spLocks noChangeArrowheads="1"/>
          </p:cNvSpPr>
          <p:nvPr/>
        </p:nvSpPr>
        <p:spPr bwMode="gray">
          <a:xfrm>
            <a:off x="5940152" y="3102059"/>
            <a:ext cx="5048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zh-CN" altLang="en-US" sz="2400" b="1" dirty="0" smtClean="0">
                <a:solidFill>
                  <a:schemeClr val="bg1"/>
                </a:solidFill>
              </a:rPr>
              <a:t>活动</a:t>
            </a:r>
            <a:endParaRPr lang="en-US" altLang="zh-CN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35TGp_report_light">
  <a:themeElements>
    <a:clrScheme name="">
      <a:dk1>
        <a:srgbClr val="000000"/>
      </a:dk1>
      <a:lt1>
        <a:srgbClr val="FFFFFF"/>
      </a:lt1>
      <a:dk2>
        <a:srgbClr val="1A76B4"/>
      </a:dk2>
      <a:lt2>
        <a:srgbClr val="C0C0C0"/>
      </a:lt2>
      <a:accent1>
        <a:srgbClr val="0054A8"/>
      </a:accent1>
      <a:accent2>
        <a:srgbClr val="3BBDAA"/>
      </a:accent2>
      <a:accent3>
        <a:srgbClr val="FFFFFF"/>
      </a:accent3>
      <a:accent4>
        <a:srgbClr val="000000"/>
      </a:accent4>
      <a:accent5>
        <a:srgbClr val="AAB4D0"/>
      </a:accent5>
      <a:accent6>
        <a:srgbClr val="34A998"/>
      </a:accent6>
      <a:hlink>
        <a:srgbClr val="EAA54A"/>
      </a:hlink>
      <a:folHlink>
        <a:srgbClr val="90A8B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35TGp_report_light 1">
        <a:dk1>
          <a:srgbClr val="000000"/>
        </a:dk1>
        <a:lt1>
          <a:srgbClr val="FFFFFF"/>
        </a:lt1>
        <a:dk2>
          <a:srgbClr val="1A76B4"/>
        </a:dk2>
        <a:lt2>
          <a:srgbClr val="C0C0C0"/>
        </a:lt2>
        <a:accent1>
          <a:srgbClr val="0054A8"/>
        </a:accent1>
        <a:accent2>
          <a:srgbClr val="3BBDAA"/>
        </a:accent2>
        <a:accent3>
          <a:srgbClr val="FFFFFF"/>
        </a:accent3>
        <a:accent4>
          <a:srgbClr val="000000"/>
        </a:accent4>
        <a:accent5>
          <a:srgbClr val="AAB3D1"/>
        </a:accent5>
        <a:accent6>
          <a:srgbClr val="35AB9A"/>
        </a:accent6>
        <a:hlink>
          <a:srgbClr val="EAA54A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5TGp_report_light 2">
        <a:dk1>
          <a:srgbClr val="30311D"/>
        </a:dk1>
        <a:lt1>
          <a:srgbClr val="FFFFFF"/>
        </a:lt1>
        <a:dk2>
          <a:srgbClr val="5C46CC"/>
        </a:dk2>
        <a:lt2>
          <a:srgbClr val="DDDDDD"/>
        </a:lt2>
        <a:accent1>
          <a:srgbClr val="2161B7"/>
        </a:accent1>
        <a:accent2>
          <a:srgbClr val="5E9634"/>
        </a:accent2>
        <a:accent3>
          <a:srgbClr val="FFFFFF"/>
        </a:accent3>
        <a:accent4>
          <a:srgbClr val="272817"/>
        </a:accent4>
        <a:accent5>
          <a:srgbClr val="ABB7D8"/>
        </a:accent5>
        <a:accent6>
          <a:srgbClr val="54872E"/>
        </a:accent6>
        <a:hlink>
          <a:srgbClr val="64C3F2"/>
        </a:hlink>
        <a:folHlink>
          <a:srgbClr val="BBAB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5TGp_report_light 3">
        <a:dk1>
          <a:srgbClr val="30311D"/>
        </a:dk1>
        <a:lt1>
          <a:srgbClr val="FFFFFF"/>
        </a:lt1>
        <a:dk2>
          <a:srgbClr val="2E8472"/>
        </a:dk2>
        <a:lt2>
          <a:srgbClr val="C0C0C0"/>
        </a:lt2>
        <a:accent1>
          <a:srgbClr val="0F6899"/>
        </a:accent1>
        <a:accent2>
          <a:srgbClr val="15A2E9"/>
        </a:accent2>
        <a:accent3>
          <a:srgbClr val="FFFFFF"/>
        </a:accent3>
        <a:accent4>
          <a:srgbClr val="272817"/>
        </a:accent4>
        <a:accent5>
          <a:srgbClr val="AAB9CA"/>
        </a:accent5>
        <a:accent6>
          <a:srgbClr val="1292D3"/>
        </a:accent6>
        <a:hlink>
          <a:srgbClr val="D16FA7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235TGp_report_light">
  <a:themeElements>
    <a:clrScheme name="">
      <a:dk1>
        <a:srgbClr val="000000"/>
      </a:dk1>
      <a:lt1>
        <a:srgbClr val="FFFFFF"/>
      </a:lt1>
      <a:dk2>
        <a:srgbClr val="1A76B4"/>
      </a:dk2>
      <a:lt2>
        <a:srgbClr val="C0C0C0"/>
      </a:lt2>
      <a:accent1>
        <a:srgbClr val="0054A8"/>
      </a:accent1>
      <a:accent2>
        <a:srgbClr val="3BBDAA"/>
      </a:accent2>
      <a:accent3>
        <a:srgbClr val="FFFFFF"/>
      </a:accent3>
      <a:accent4>
        <a:srgbClr val="000000"/>
      </a:accent4>
      <a:accent5>
        <a:srgbClr val="AAB4D0"/>
      </a:accent5>
      <a:accent6>
        <a:srgbClr val="34A998"/>
      </a:accent6>
      <a:hlink>
        <a:srgbClr val="EAA54A"/>
      </a:hlink>
      <a:folHlink>
        <a:srgbClr val="90A8B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35TGp_report_light 1">
        <a:dk1>
          <a:srgbClr val="000000"/>
        </a:dk1>
        <a:lt1>
          <a:srgbClr val="FFFFFF"/>
        </a:lt1>
        <a:dk2>
          <a:srgbClr val="1A76B4"/>
        </a:dk2>
        <a:lt2>
          <a:srgbClr val="C0C0C0"/>
        </a:lt2>
        <a:accent1>
          <a:srgbClr val="0054A8"/>
        </a:accent1>
        <a:accent2>
          <a:srgbClr val="3BBDAA"/>
        </a:accent2>
        <a:accent3>
          <a:srgbClr val="FFFFFF"/>
        </a:accent3>
        <a:accent4>
          <a:srgbClr val="000000"/>
        </a:accent4>
        <a:accent5>
          <a:srgbClr val="AAB3D1"/>
        </a:accent5>
        <a:accent6>
          <a:srgbClr val="35AB9A"/>
        </a:accent6>
        <a:hlink>
          <a:srgbClr val="EAA54A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5TGp_report_light 2">
        <a:dk1>
          <a:srgbClr val="30311D"/>
        </a:dk1>
        <a:lt1>
          <a:srgbClr val="FFFFFF"/>
        </a:lt1>
        <a:dk2>
          <a:srgbClr val="5C46CC"/>
        </a:dk2>
        <a:lt2>
          <a:srgbClr val="DDDDDD"/>
        </a:lt2>
        <a:accent1>
          <a:srgbClr val="2161B7"/>
        </a:accent1>
        <a:accent2>
          <a:srgbClr val="5E9634"/>
        </a:accent2>
        <a:accent3>
          <a:srgbClr val="FFFFFF"/>
        </a:accent3>
        <a:accent4>
          <a:srgbClr val="272817"/>
        </a:accent4>
        <a:accent5>
          <a:srgbClr val="ABB7D8"/>
        </a:accent5>
        <a:accent6>
          <a:srgbClr val="54872E"/>
        </a:accent6>
        <a:hlink>
          <a:srgbClr val="64C3F2"/>
        </a:hlink>
        <a:folHlink>
          <a:srgbClr val="BBAB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5TGp_report_light 3">
        <a:dk1>
          <a:srgbClr val="30311D"/>
        </a:dk1>
        <a:lt1>
          <a:srgbClr val="FFFFFF"/>
        </a:lt1>
        <a:dk2>
          <a:srgbClr val="2E8472"/>
        </a:dk2>
        <a:lt2>
          <a:srgbClr val="C0C0C0"/>
        </a:lt2>
        <a:accent1>
          <a:srgbClr val="0F6899"/>
        </a:accent1>
        <a:accent2>
          <a:srgbClr val="15A2E9"/>
        </a:accent2>
        <a:accent3>
          <a:srgbClr val="FFFFFF"/>
        </a:accent3>
        <a:accent4>
          <a:srgbClr val="272817"/>
        </a:accent4>
        <a:accent5>
          <a:srgbClr val="AAB9CA"/>
        </a:accent5>
        <a:accent6>
          <a:srgbClr val="1292D3"/>
        </a:accent6>
        <a:hlink>
          <a:srgbClr val="D16FA7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235TGp_report_light">
  <a:themeElements>
    <a:clrScheme name="">
      <a:dk1>
        <a:srgbClr val="000000"/>
      </a:dk1>
      <a:lt1>
        <a:srgbClr val="FFFFFF"/>
      </a:lt1>
      <a:dk2>
        <a:srgbClr val="1A76B4"/>
      </a:dk2>
      <a:lt2>
        <a:srgbClr val="C0C0C0"/>
      </a:lt2>
      <a:accent1>
        <a:srgbClr val="0054A8"/>
      </a:accent1>
      <a:accent2>
        <a:srgbClr val="3BBDAA"/>
      </a:accent2>
      <a:accent3>
        <a:srgbClr val="FFFFFF"/>
      </a:accent3>
      <a:accent4>
        <a:srgbClr val="000000"/>
      </a:accent4>
      <a:accent5>
        <a:srgbClr val="AAB4D0"/>
      </a:accent5>
      <a:accent6>
        <a:srgbClr val="34A998"/>
      </a:accent6>
      <a:hlink>
        <a:srgbClr val="EAA54A"/>
      </a:hlink>
      <a:folHlink>
        <a:srgbClr val="90A8B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35TGp_report_light 1">
        <a:dk1>
          <a:srgbClr val="000000"/>
        </a:dk1>
        <a:lt1>
          <a:srgbClr val="FFFFFF"/>
        </a:lt1>
        <a:dk2>
          <a:srgbClr val="1A76B4"/>
        </a:dk2>
        <a:lt2>
          <a:srgbClr val="C0C0C0"/>
        </a:lt2>
        <a:accent1>
          <a:srgbClr val="0054A8"/>
        </a:accent1>
        <a:accent2>
          <a:srgbClr val="3BBDAA"/>
        </a:accent2>
        <a:accent3>
          <a:srgbClr val="FFFFFF"/>
        </a:accent3>
        <a:accent4>
          <a:srgbClr val="000000"/>
        </a:accent4>
        <a:accent5>
          <a:srgbClr val="AAB3D1"/>
        </a:accent5>
        <a:accent6>
          <a:srgbClr val="35AB9A"/>
        </a:accent6>
        <a:hlink>
          <a:srgbClr val="EAA54A"/>
        </a:hlink>
        <a:folHlink>
          <a:srgbClr val="90A8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5TGp_report_light 2">
        <a:dk1>
          <a:srgbClr val="30311D"/>
        </a:dk1>
        <a:lt1>
          <a:srgbClr val="FFFFFF"/>
        </a:lt1>
        <a:dk2>
          <a:srgbClr val="5C46CC"/>
        </a:dk2>
        <a:lt2>
          <a:srgbClr val="DDDDDD"/>
        </a:lt2>
        <a:accent1>
          <a:srgbClr val="2161B7"/>
        </a:accent1>
        <a:accent2>
          <a:srgbClr val="5E9634"/>
        </a:accent2>
        <a:accent3>
          <a:srgbClr val="FFFFFF"/>
        </a:accent3>
        <a:accent4>
          <a:srgbClr val="272817"/>
        </a:accent4>
        <a:accent5>
          <a:srgbClr val="ABB7D8"/>
        </a:accent5>
        <a:accent6>
          <a:srgbClr val="54872E"/>
        </a:accent6>
        <a:hlink>
          <a:srgbClr val="64C3F2"/>
        </a:hlink>
        <a:folHlink>
          <a:srgbClr val="BBAB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35TGp_report_light 3">
        <a:dk1>
          <a:srgbClr val="30311D"/>
        </a:dk1>
        <a:lt1>
          <a:srgbClr val="FFFFFF"/>
        </a:lt1>
        <a:dk2>
          <a:srgbClr val="2E8472"/>
        </a:dk2>
        <a:lt2>
          <a:srgbClr val="C0C0C0"/>
        </a:lt2>
        <a:accent1>
          <a:srgbClr val="0F6899"/>
        </a:accent1>
        <a:accent2>
          <a:srgbClr val="15A2E9"/>
        </a:accent2>
        <a:accent3>
          <a:srgbClr val="FFFFFF"/>
        </a:accent3>
        <a:accent4>
          <a:srgbClr val="272817"/>
        </a:accent4>
        <a:accent5>
          <a:srgbClr val="AAB9CA"/>
        </a:accent5>
        <a:accent6>
          <a:srgbClr val="1292D3"/>
        </a:accent6>
        <a:hlink>
          <a:srgbClr val="D16FA7"/>
        </a:hlink>
        <a:folHlink>
          <a:srgbClr val="A1A18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7095</TotalTime>
  <Words>281</Words>
  <Application>Microsoft Office PowerPoint</Application>
  <PresentationFormat>全屏显示(4:3)</PresentationFormat>
  <Paragraphs>57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黑体</vt:lpstr>
      <vt:lpstr>华文行楷</vt:lpstr>
      <vt:lpstr>楷体_GB2312</vt:lpstr>
      <vt:lpstr>宋体</vt:lpstr>
      <vt:lpstr>Arial</vt:lpstr>
      <vt:lpstr>Calibri</vt:lpstr>
      <vt:lpstr>Times New Roman</vt:lpstr>
      <vt:lpstr>Verdana</vt:lpstr>
      <vt:lpstr>Wingdings</vt:lpstr>
      <vt:lpstr>235TGp_report_light</vt:lpstr>
      <vt:lpstr>3_235TGp_report_light</vt:lpstr>
      <vt:lpstr>4_235TGp_report_light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czhx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8000000019_江庆华</dc:creator>
  <cp:lastModifiedBy>8000000396</cp:lastModifiedBy>
  <cp:revision>271</cp:revision>
  <dcterms:created xsi:type="dcterms:W3CDTF">2013-07-04T06:38:10Z</dcterms:created>
  <dcterms:modified xsi:type="dcterms:W3CDTF">2016-10-19T05:03:16Z</dcterms:modified>
</cp:coreProperties>
</file>