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1"/>
  </p:notesMasterIdLst>
  <p:sldIdLst>
    <p:sldId id="432" r:id="rId2"/>
    <p:sldId id="383" r:id="rId3"/>
    <p:sldId id="336" r:id="rId4"/>
    <p:sldId id="401" r:id="rId5"/>
    <p:sldId id="429" r:id="rId6"/>
    <p:sldId id="430" r:id="rId7"/>
    <p:sldId id="435" r:id="rId8"/>
    <p:sldId id="434" r:id="rId9"/>
    <p:sldId id="409" r:id="rId10"/>
  </p:sldIdLst>
  <p:sldSz cx="9144000" cy="6858000" type="screen4x3"/>
  <p:notesSz cx="6858000" cy="9144000"/>
  <p:defaultTextStyle>
    <a:defPPr>
      <a:defRPr lang="zh-CN"/>
    </a:defPPr>
    <a:lvl1pPr algn="l" rtl="0" fontAlgn="base">
      <a:spcBef>
        <a:spcPct val="0"/>
      </a:spcBef>
      <a:spcAft>
        <a:spcPct val="0"/>
      </a:spcAft>
      <a:defRPr sz="2000" kern="1200">
        <a:solidFill>
          <a:schemeClr val="tx1"/>
        </a:solidFill>
        <a:latin typeface="Verdana" panose="020B060403050404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Verdana" panose="020B060403050404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Verdana" panose="020B060403050404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Verdana" panose="020B060403050404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Verdan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453F2"/>
    <a:srgbClr val="3747BF"/>
    <a:srgbClr val="E6E11F"/>
    <a:srgbClr val="FFD6CF"/>
    <a:srgbClr val="D9D1FD"/>
    <a:srgbClr val="25213F"/>
    <a:srgbClr val="0135C7"/>
    <a:srgbClr val="4F943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9" autoAdjust="0"/>
    <p:restoredTop sz="86316" autoAdjust="0"/>
  </p:normalViewPr>
  <p:slideViewPr>
    <p:cSldViewPr>
      <p:cViewPr>
        <p:scale>
          <a:sx n="90" d="100"/>
          <a:sy n="90" d="100"/>
        </p:scale>
        <p:origin x="-1326" y="-72"/>
      </p:cViewPr>
      <p:guideLst>
        <p:guide orient="horz" pos="2136"/>
        <p:guide pos="2940"/>
      </p:guideLst>
    </p:cSldViewPr>
  </p:slideViewPr>
  <p:outlineViewPr>
    <p:cViewPr>
      <p:scale>
        <a:sx n="33" d="100"/>
        <a:sy n="33" d="100"/>
      </p:scale>
      <p:origin x="0" y="51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0D0D8-6B16-4BED-8000-22FDEC1BE286}" type="doc">
      <dgm:prSet loTypeId="urn:microsoft.com/office/officeart/2005/8/layout/hProcess6" loCatId="process" qsTypeId="urn:microsoft.com/office/officeart/2005/8/quickstyle/simple4#1" qsCatId="simple" csTypeId="urn:microsoft.com/office/officeart/2005/8/colors/accent1_2#2" csCatId="accent1" phldr="1"/>
      <dgm:spPr/>
      <dgm:t>
        <a:bodyPr/>
        <a:lstStyle/>
        <a:p>
          <a:endParaRPr lang="zh-CN" altLang="en-US"/>
        </a:p>
      </dgm:t>
    </dgm:pt>
    <dgm:pt modelId="{C28EE31A-CECD-40ED-8E21-4646E4F1D233}">
      <dgm:prSet phldrT="[文本]" custT="1"/>
      <dgm:spPr/>
      <dgm:t>
        <a:bodyPr/>
        <a:lstStyle/>
        <a:p>
          <a:r>
            <a:rPr lang="en-US" altLang="zh-CN" sz="1200" dirty="0" smtClean="0">
              <a:latin typeface="宋体" panose="02010600030101010101" pitchFamily="2" charset="-122"/>
              <a:ea typeface="宋体" panose="02010600030101010101" pitchFamily="2" charset="-122"/>
            </a:rPr>
            <a:t>1</a:t>
          </a:r>
          <a:r>
            <a:rPr lang="zh-CN" altLang="en-US" sz="1200" dirty="0" smtClean="0">
              <a:latin typeface="宋体" panose="02010600030101010101" pitchFamily="2" charset="-122"/>
              <a:ea typeface="宋体" panose="02010600030101010101" pitchFamily="2" charset="-122"/>
            </a:rPr>
            <a:t>个月</a:t>
          </a:r>
          <a:endParaRPr lang="zh-CN" altLang="en-US" sz="1200" dirty="0">
            <a:latin typeface="宋体" panose="02010600030101010101" pitchFamily="2" charset="-122"/>
            <a:ea typeface="宋体" panose="02010600030101010101" pitchFamily="2" charset="-122"/>
          </a:endParaRPr>
        </a:p>
      </dgm:t>
    </dgm:pt>
    <dgm:pt modelId="{8D6131D8-2553-4408-B8EC-6E88D0C6CEF6}" type="parTrans" cxnId="{7CAE5838-150D-4880-8298-0F683395F0E9}">
      <dgm:prSet/>
      <dgm:spPr/>
      <dgm:t>
        <a:bodyPr/>
        <a:lstStyle/>
        <a:p>
          <a:endParaRPr lang="zh-CN" altLang="en-US"/>
        </a:p>
      </dgm:t>
    </dgm:pt>
    <dgm:pt modelId="{B97C8975-16A8-4209-96F3-2EFFC0E3F089}" type="sibTrans" cxnId="{7CAE5838-150D-4880-8298-0F683395F0E9}">
      <dgm:prSet/>
      <dgm:spPr/>
      <dgm:t>
        <a:bodyPr/>
        <a:lstStyle/>
        <a:p>
          <a:endParaRPr lang="zh-CN" altLang="en-US"/>
        </a:p>
      </dgm:t>
    </dgm:pt>
    <dgm:pt modelId="{ACF5E274-176F-4FEF-A6F7-E2B5AC06B20B}">
      <dgm:prSet phldrT="[文本]"/>
      <dgm:spPr/>
      <dgm:t>
        <a:bodyPr/>
        <a:lstStyle/>
        <a:p>
          <a:r>
            <a:rPr lang="zh-CN" altLang="en-US" dirty="0" smtClean="0">
              <a:latin typeface="宋体" panose="02010600030101010101" pitchFamily="2" charset="-122"/>
              <a:ea typeface="宋体" panose="02010600030101010101" pitchFamily="2" charset="-122"/>
            </a:rPr>
            <a:t>企业文化</a:t>
          </a:r>
          <a:endParaRPr lang="zh-CN" altLang="en-US" dirty="0">
            <a:latin typeface="宋体" panose="02010600030101010101" pitchFamily="2" charset="-122"/>
            <a:ea typeface="宋体" panose="02010600030101010101" pitchFamily="2" charset="-122"/>
          </a:endParaRPr>
        </a:p>
      </dgm:t>
    </dgm:pt>
    <dgm:pt modelId="{ED30E46B-19AE-4378-944B-1DF00A8F29C0}" type="parTrans" cxnId="{42B3EFC0-2A33-450C-9197-CA12CDAF60CD}">
      <dgm:prSet/>
      <dgm:spPr/>
      <dgm:t>
        <a:bodyPr/>
        <a:lstStyle/>
        <a:p>
          <a:endParaRPr lang="zh-CN" altLang="en-US"/>
        </a:p>
      </dgm:t>
    </dgm:pt>
    <dgm:pt modelId="{CD3C773C-CED8-47F1-8FCB-629C04938073}" type="sibTrans" cxnId="{42B3EFC0-2A33-450C-9197-CA12CDAF60CD}">
      <dgm:prSet/>
      <dgm:spPr/>
      <dgm:t>
        <a:bodyPr/>
        <a:lstStyle/>
        <a:p>
          <a:endParaRPr lang="zh-CN" altLang="en-US"/>
        </a:p>
      </dgm:t>
    </dgm:pt>
    <dgm:pt modelId="{E285916F-DA4D-4873-A570-09DDF808BF19}">
      <dgm:prSet phldrT="[文本]" custT="1"/>
      <dgm:spPr/>
      <dgm:t>
        <a:bodyPr/>
        <a:lstStyle/>
        <a:p>
          <a:r>
            <a:rPr lang="en-US" altLang="zh-CN" sz="1200" dirty="0" smtClean="0">
              <a:latin typeface="宋体" panose="02010600030101010101" pitchFamily="2" charset="-122"/>
              <a:ea typeface="宋体" panose="02010600030101010101" pitchFamily="2" charset="-122"/>
            </a:rPr>
            <a:t>3</a:t>
          </a:r>
          <a:r>
            <a:rPr lang="zh-CN" altLang="en-US" sz="1200" dirty="0" smtClean="0">
              <a:latin typeface="宋体" panose="02010600030101010101" pitchFamily="2" charset="-122"/>
              <a:ea typeface="宋体" panose="02010600030101010101" pitchFamily="2" charset="-122"/>
            </a:rPr>
            <a:t>个月</a:t>
          </a:r>
          <a:endParaRPr lang="zh-CN" altLang="en-US" sz="1200" dirty="0">
            <a:latin typeface="宋体" panose="02010600030101010101" pitchFamily="2" charset="-122"/>
            <a:ea typeface="宋体" panose="02010600030101010101" pitchFamily="2" charset="-122"/>
          </a:endParaRPr>
        </a:p>
      </dgm:t>
    </dgm:pt>
    <dgm:pt modelId="{F729D47A-6086-4B95-9A47-BD1D2B6F8CC7}" type="parTrans" cxnId="{F422E600-FACB-4E4A-8D65-D38A1315F9F8}">
      <dgm:prSet/>
      <dgm:spPr/>
      <dgm:t>
        <a:bodyPr/>
        <a:lstStyle/>
        <a:p>
          <a:endParaRPr lang="zh-CN" altLang="en-US"/>
        </a:p>
      </dgm:t>
    </dgm:pt>
    <dgm:pt modelId="{6536B77A-0362-4069-BC71-4805F4493016}" type="sibTrans" cxnId="{F422E600-FACB-4E4A-8D65-D38A1315F9F8}">
      <dgm:prSet/>
      <dgm:spPr/>
      <dgm:t>
        <a:bodyPr/>
        <a:lstStyle/>
        <a:p>
          <a:endParaRPr lang="zh-CN" altLang="en-US"/>
        </a:p>
      </dgm:t>
    </dgm:pt>
    <dgm:pt modelId="{8C748866-7189-4A79-8290-972D0F7393C9}">
      <dgm:prSet phldrT="[文本]"/>
      <dgm:spPr/>
      <dgm:t>
        <a:bodyPr/>
        <a:lstStyle/>
        <a:p>
          <a:r>
            <a:rPr lang="zh-CN" altLang="en-US" dirty="0" smtClean="0">
              <a:latin typeface="宋体" panose="02010600030101010101" pitchFamily="2" charset="-122"/>
              <a:ea typeface="宋体" panose="02010600030101010101" pitchFamily="2" charset="-122"/>
            </a:rPr>
            <a:t>通用技能</a:t>
          </a:r>
          <a:endParaRPr lang="zh-CN" altLang="en-US" dirty="0">
            <a:latin typeface="宋体" panose="02010600030101010101" pitchFamily="2" charset="-122"/>
            <a:ea typeface="宋体" panose="02010600030101010101" pitchFamily="2" charset="-122"/>
          </a:endParaRPr>
        </a:p>
      </dgm:t>
    </dgm:pt>
    <dgm:pt modelId="{DC69E187-3CD4-49BF-B9CF-70888E6B0037}" type="parTrans" cxnId="{E1F6CFC6-0827-4789-BC16-560351D020E2}">
      <dgm:prSet/>
      <dgm:spPr/>
      <dgm:t>
        <a:bodyPr/>
        <a:lstStyle/>
        <a:p>
          <a:endParaRPr lang="zh-CN" altLang="en-US"/>
        </a:p>
      </dgm:t>
    </dgm:pt>
    <dgm:pt modelId="{E18BFA26-454D-45C1-BB18-C05E7F2747D9}" type="sibTrans" cxnId="{E1F6CFC6-0827-4789-BC16-560351D020E2}">
      <dgm:prSet/>
      <dgm:spPr/>
      <dgm:t>
        <a:bodyPr/>
        <a:lstStyle/>
        <a:p>
          <a:endParaRPr lang="zh-CN" altLang="en-US"/>
        </a:p>
      </dgm:t>
    </dgm:pt>
    <dgm:pt modelId="{09C93B00-3620-42C1-AF9B-2B29D1FDD779}">
      <dgm:prSet phldrT="[文本]" custT="1"/>
      <dgm:spPr/>
      <dgm:t>
        <a:bodyPr/>
        <a:lstStyle/>
        <a:p>
          <a:r>
            <a:rPr lang="en-US" altLang="zh-CN" sz="1200" dirty="0" smtClean="0">
              <a:latin typeface="宋体" panose="02010600030101010101" pitchFamily="2" charset="-122"/>
              <a:ea typeface="宋体" panose="02010600030101010101" pitchFamily="2" charset="-122"/>
            </a:rPr>
            <a:t>6</a:t>
          </a:r>
          <a:r>
            <a:rPr lang="zh-CN" altLang="en-US" sz="1200" dirty="0" smtClean="0">
              <a:latin typeface="宋体" panose="02010600030101010101" pitchFamily="2" charset="-122"/>
              <a:ea typeface="宋体" panose="02010600030101010101" pitchFamily="2" charset="-122"/>
            </a:rPr>
            <a:t>个月</a:t>
          </a:r>
          <a:endParaRPr lang="zh-CN" altLang="en-US" sz="1200" dirty="0">
            <a:latin typeface="宋体" panose="02010600030101010101" pitchFamily="2" charset="-122"/>
            <a:ea typeface="宋体" panose="02010600030101010101" pitchFamily="2" charset="-122"/>
          </a:endParaRPr>
        </a:p>
      </dgm:t>
    </dgm:pt>
    <dgm:pt modelId="{A0CE0DD0-534B-4D53-BB67-CC1F70FFF143}" type="parTrans" cxnId="{2FF4C6E0-5E29-4693-A5C5-6E1C4E7C51CD}">
      <dgm:prSet/>
      <dgm:spPr/>
      <dgm:t>
        <a:bodyPr/>
        <a:lstStyle/>
        <a:p>
          <a:endParaRPr lang="zh-CN" altLang="en-US"/>
        </a:p>
      </dgm:t>
    </dgm:pt>
    <dgm:pt modelId="{097675E6-298E-4765-B6B5-FBDEB5C285B6}" type="sibTrans" cxnId="{2FF4C6E0-5E29-4693-A5C5-6E1C4E7C51CD}">
      <dgm:prSet/>
      <dgm:spPr/>
      <dgm:t>
        <a:bodyPr/>
        <a:lstStyle/>
        <a:p>
          <a:endParaRPr lang="zh-CN" altLang="en-US"/>
        </a:p>
      </dgm:t>
    </dgm:pt>
    <dgm:pt modelId="{D7EDC503-92C7-412D-8873-D4B8431E8691}">
      <dgm:prSet phldrT="[文本]"/>
      <dgm:spPr/>
      <dgm:t>
        <a:bodyPr/>
        <a:lstStyle/>
        <a:p>
          <a:r>
            <a:rPr lang="zh-CN" altLang="en-US" dirty="0" smtClean="0">
              <a:latin typeface="宋体" panose="02010600030101010101" pitchFamily="2" charset="-122"/>
              <a:ea typeface="宋体" panose="02010600030101010101" pitchFamily="2" charset="-122"/>
            </a:rPr>
            <a:t>专业知识</a:t>
          </a:r>
          <a:endParaRPr lang="zh-CN" altLang="en-US" dirty="0">
            <a:latin typeface="宋体" panose="02010600030101010101" pitchFamily="2" charset="-122"/>
            <a:ea typeface="宋体" panose="02010600030101010101" pitchFamily="2" charset="-122"/>
          </a:endParaRPr>
        </a:p>
      </dgm:t>
    </dgm:pt>
    <dgm:pt modelId="{C53D48F5-BF16-4DEF-8C7E-B3590028A0FF}" type="parTrans" cxnId="{74AC87C0-16F4-49A9-B01B-56A8F60BE930}">
      <dgm:prSet/>
      <dgm:spPr/>
      <dgm:t>
        <a:bodyPr/>
        <a:lstStyle/>
        <a:p>
          <a:endParaRPr lang="zh-CN" altLang="en-US"/>
        </a:p>
      </dgm:t>
    </dgm:pt>
    <dgm:pt modelId="{2FE04AB5-4C2B-4A52-A077-E7DB02F54032}" type="sibTrans" cxnId="{74AC87C0-16F4-49A9-B01B-56A8F60BE930}">
      <dgm:prSet/>
      <dgm:spPr/>
      <dgm:t>
        <a:bodyPr/>
        <a:lstStyle/>
        <a:p>
          <a:endParaRPr lang="zh-CN" altLang="en-US"/>
        </a:p>
      </dgm:t>
    </dgm:pt>
    <dgm:pt modelId="{8311D019-B06D-4E57-8253-4E74101FE3D6}">
      <dgm:prSet phldrT="[文本]" custT="1"/>
      <dgm:spPr/>
      <dgm:t>
        <a:bodyPr/>
        <a:lstStyle/>
        <a:p>
          <a:r>
            <a:rPr lang="en-US" altLang="zh-CN" sz="1200" dirty="0" smtClean="0">
              <a:latin typeface="宋体" panose="02010600030101010101" pitchFamily="2" charset="-122"/>
              <a:ea typeface="宋体" panose="02010600030101010101" pitchFamily="2" charset="-122"/>
            </a:rPr>
            <a:t>12</a:t>
          </a:r>
          <a:r>
            <a:rPr lang="zh-CN" altLang="en-US" sz="1200" dirty="0" smtClean="0">
              <a:latin typeface="宋体" panose="02010600030101010101" pitchFamily="2" charset="-122"/>
              <a:ea typeface="宋体" panose="02010600030101010101" pitchFamily="2" charset="-122"/>
            </a:rPr>
            <a:t>个月</a:t>
          </a:r>
          <a:endParaRPr lang="zh-CN" altLang="en-US" sz="1200" dirty="0">
            <a:latin typeface="宋体" panose="02010600030101010101" pitchFamily="2" charset="-122"/>
            <a:ea typeface="宋体" panose="02010600030101010101" pitchFamily="2" charset="-122"/>
          </a:endParaRPr>
        </a:p>
      </dgm:t>
    </dgm:pt>
    <dgm:pt modelId="{DB2108FA-F17B-4BBF-A828-602DFE543266}" type="parTrans" cxnId="{0A0F6307-176A-46E0-AC2D-8512150E2A1C}">
      <dgm:prSet/>
      <dgm:spPr/>
      <dgm:t>
        <a:bodyPr/>
        <a:lstStyle/>
        <a:p>
          <a:endParaRPr lang="zh-CN" altLang="en-US"/>
        </a:p>
      </dgm:t>
    </dgm:pt>
    <dgm:pt modelId="{5B85DA5D-B070-4BAB-A8BF-058B592DC950}" type="sibTrans" cxnId="{0A0F6307-176A-46E0-AC2D-8512150E2A1C}">
      <dgm:prSet/>
      <dgm:spPr/>
      <dgm:t>
        <a:bodyPr/>
        <a:lstStyle/>
        <a:p>
          <a:endParaRPr lang="zh-CN" altLang="en-US"/>
        </a:p>
      </dgm:t>
    </dgm:pt>
    <dgm:pt modelId="{725BC304-048B-44E2-82D1-27112F49C776}">
      <dgm:prSet/>
      <dgm:spPr/>
      <dgm:t>
        <a:bodyPr/>
        <a:lstStyle/>
        <a:p>
          <a:endParaRPr lang="zh-CN" altLang="en-US" dirty="0"/>
        </a:p>
      </dgm:t>
    </dgm:pt>
    <dgm:pt modelId="{E5D48382-7CA7-4C0A-BBFA-DE98136FDE6E}" type="parTrans" cxnId="{71C36D66-49DC-4BF5-A7D4-A1187BFAB970}">
      <dgm:prSet/>
      <dgm:spPr/>
      <dgm:t>
        <a:bodyPr/>
        <a:lstStyle/>
        <a:p>
          <a:endParaRPr lang="zh-CN" altLang="en-US"/>
        </a:p>
      </dgm:t>
    </dgm:pt>
    <dgm:pt modelId="{443004B2-4948-4BE1-B358-94E7F8F86312}" type="sibTrans" cxnId="{71C36D66-49DC-4BF5-A7D4-A1187BFAB970}">
      <dgm:prSet/>
      <dgm:spPr/>
      <dgm:t>
        <a:bodyPr/>
        <a:lstStyle/>
        <a:p>
          <a:endParaRPr lang="zh-CN" altLang="en-US"/>
        </a:p>
      </dgm:t>
    </dgm:pt>
    <dgm:pt modelId="{E2B9DE35-9FA9-4C05-BE4A-0FE4BCF2AB6E}" type="pres">
      <dgm:prSet presAssocID="{A790D0D8-6B16-4BED-8000-22FDEC1BE286}" presName="theList" presStyleCnt="0">
        <dgm:presLayoutVars>
          <dgm:dir/>
          <dgm:animLvl val="lvl"/>
          <dgm:resizeHandles val="exact"/>
        </dgm:presLayoutVars>
      </dgm:prSet>
      <dgm:spPr/>
      <dgm:t>
        <a:bodyPr/>
        <a:lstStyle/>
        <a:p>
          <a:endParaRPr lang="zh-CN" altLang="en-US"/>
        </a:p>
      </dgm:t>
    </dgm:pt>
    <dgm:pt modelId="{B1CEE469-9B05-43DA-8F9E-6369E96BC672}" type="pres">
      <dgm:prSet presAssocID="{C28EE31A-CECD-40ED-8E21-4646E4F1D233}" presName="compNode" presStyleCnt="0"/>
      <dgm:spPr/>
    </dgm:pt>
    <dgm:pt modelId="{C234FE46-ABD8-4265-B504-9EB2EC59921F}" type="pres">
      <dgm:prSet presAssocID="{C28EE31A-CECD-40ED-8E21-4646E4F1D233}" presName="noGeometry" presStyleCnt="0"/>
      <dgm:spPr/>
    </dgm:pt>
    <dgm:pt modelId="{7EF27384-86A1-4979-8C2B-89A0E63B3CFF}" type="pres">
      <dgm:prSet presAssocID="{C28EE31A-CECD-40ED-8E21-4646E4F1D233}" presName="childTextVisible" presStyleLbl="bgAccFollowNode1" presStyleIdx="0" presStyleCnt="4" custLinFactNeighborX="-2137" custLinFactNeighborY="881">
        <dgm:presLayoutVars>
          <dgm:bulletEnabled val="1"/>
        </dgm:presLayoutVars>
      </dgm:prSet>
      <dgm:spPr/>
      <dgm:t>
        <a:bodyPr/>
        <a:lstStyle/>
        <a:p>
          <a:endParaRPr lang="zh-CN" altLang="en-US"/>
        </a:p>
      </dgm:t>
    </dgm:pt>
    <dgm:pt modelId="{C19E0B77-4885-4EC3-ACEA-ACC9C17F6682}" type="pres">
      <dgm:prSet presAssocID="{C28EE31A-CECD-40ED-8E21-4646E4F1D233}" presName="childTextHidden" presStyleLbl="bgAccFollowNode1" presStyleIdx="0" presStyleCnt="4"/>
      <dgm:spPr/>
      <dgm:t>
        <a:bodyPr/>
        <a:lstStyle/>
        <a:p>
          <a:endParaRPr lang="zh-CN" altLang="en-US"/>
        </a:p>
      </dgm:t>
    </dgm:pt>
    <dgm:pt modelId="{BAEF3C9F-C111-450A-A308-D94D208920A6}" type="pres">
      <dgm:prSet presAssocID="{C28EE31A-CECD-40ED-8E21-4646E4F1D233}" presName="parentText" presStyleLbl="node1" presStyleIdx="0" presStyleCnt="4">
        <dgm:presLayoutVars>
          <dgm:chMax val="1"/>
          <dgm:bulletEnabled val="1"/>
        </dgm:presLayoutVars>
      </dgm:prSet>
      <dgm:spPr/>
      <dgm:t>
        <a:bodyPr/>
        <a:lstStyle/>
        <a:p>
          <a:endParaRPr lang="zh-CN" altLang="en-US"/>
        </a:p>
      </dgm:t>
    </dgm:pt>
    <dgm:pt modelId="{0685043B-8192-474A-BDD6-E23346854F6D}" type="pres">
      <dgm:prSet presAssocID="{C28EE31A-CECD-40ED-8E21-4646E4F1D233}" presName="aSpace" presStyleCnt="0"/>
      <dgm:spPr/>
    </dgm:pt>
    <dgm:pt modelId="{65A94341-E21D-487D-A16B-D7094CB0A073}" type="pres">
      <dgm:prSet presAssocID="{E285916F-DA4D-4873-A570-09DDF808BF19}" presName="compNode" presStyleCnt="0"/>
      <dgm:spPr/>
    </dgm:pt>
    <dgm:pt modelId="{D3D1B4F6-8086-41FA-BAD9-93209C9A61D7}" type="pres">
      <dgm:prSet presAssocID="{E285916F-DA4D-4873-A570-09DDF808BF19}" presName="noGeometry" presStyleCnt="0"/>
      <dgm:spPr/>
    </dgm:pt>
    <dgm:pt modelId="{82D6DF7F-7C37-4411-B491-9C5270A659C7}" type="pres">
      <dgm:prSet presAssocID="{E285916F-DA4D-4873-A570-09DDF808BF19}" presName="childTextVisible" presStyleLbl="bgAccFollowNode1" presStyleIdx="1" presStyleCnt="4">
        <dgm:presLayoutVars>
          <dgm:bulletEnabled val="1"/>
        </dgm:presLayoutVars>
      </dgm:prSet>
      <dgm:spPr/>
      <dgm:t>
        <a:bodyPr/>
        <a:lstStyle/>
        <a:p>
          <a:endParaRPr lang="zh-CN" altLang="en-US"/>
        </a:p>
      </dgm:t>
    </dgm:pt>
    <dgm:pt modelId="{4E369A7E-CEDE-4EE0-89D0-0E76B2E448B1}" type="pres">
      <dgm:prSet presAssocID="{E285916F-DA4D-4873-A570-09DDF808BF19}" presName="childTextHidden" presStyleLbl="bgAccFollowNode1" presStyleIdx="1" presStyleCnt="4"/>
      <dgm:spPr/>
      <dgm:t>
        <a:bodyPr/>
        <a:lstStyle/>
        <a:p>
          <a:endParaRPr lang="zh-CN" altLang="en-US"/>
        </a:p>
      </dgm:t>
    </dgm:pt>
    <dgm:pt modelId="{ECBBEEE6-5911-4C72-87B0-6D9A020B9369}" type="pres">
      <dgm:prSet presAssocID="{E285916F-DA4D-4873-A570-09DDF808BF19}" presName="parentText" presStyleLbl="node1" presStyleIdx="1" presStyleCnt="4">
        <dgm:presLayoutVars>
          <dgm:chMax val="1"/>
          <dgm:bulletEnabled val="1"/>
        </dgm:presLayoutVars>
      </dgm:prSet>
      <dgm:spPr/>
      <dgm:t>
        <a:bodyPr/>
        <a:lstStyle/>
        <a:p>
          <a:endParaRPr lang="zh-CN" altLang="en-US"/>
        </a:p>
      </dgm:t>
    </dgm:pt>
    <dgm:pt modelId="{E611BACD-1C07-4C7E-9457-B065D42AE535}" type="pres">
      <dgm:prSet presAssocID="{E285916F-DA4D-4873-A570-09DDF808BF19}" presName="aSpace" presStyleCnt="0"/>
      <dgm:spPr/>
    </dgm:pt>
    <dgm:pt modelId="{EAD5036A-88C2-4AE6-9169-7AAA97E02C33}" type="pres">
      <dgm:prSet presAssocID="{09C93B00-3620-42C1-AF9B-2B29D1FDD779}" presName="compNode" presStyleCnt="0"/>
      <dgm:spPr/>
    </dgm:pt>
    <dgm:pt modelId="{8D130637-EDA9-4961-84C7-F690F527BA30}" type="pres">
      <dgm:prSet presAssocID="{09C93B00-3620-42C1-AF9B-2B29D1FDD779}" presName="noGeometry" presStyleCnt="0"/>
      <dgm:spPr/>
    </dgm:pt>
    <dgm:pt modelId="{771FBFCF-1985-435A-A07C-5D87B5EAF981}" type="pres">
      <dgm:prSet presAssocID="{09C93B00-3620-42C1-AF9B-2B29D1FDD779}" presName="childTextVisible" presStyleLbl="bgAccFollowNode1" presStyleIdx="2" presStyleCnt="4">
        <dgm:presLayoutVars>
          <dgm:bulletEnabled val="1"/>
        </dgm:presLayoutVars>
      </dgm:prSet>
      <dgm:spPr/>
      <dgm:t>
        <a:bodyPr/>
        <a:lstStyle/>
        <a:p>
          <a:endParaRPr lang="zh-CN" altLang="en-US"/>
        </a:p>
      </dgm:t>
    </dgm:pt>
    <dgm:pt modelId="{4631C361-5D86-415E-9C48-B89866293D7E}" type="pres">
      <dgm:prSet presAssocID="{09C93B00-3620-42C1-AF9B-2B29D1FDD779}" presName="childTextHidden" presStyleLbl="bgAccFollowNode1" presStyleIdx="2" presStyleCnt="4"/>
      <dgm:spPr/>
      <dgm:t>
        <a:bodyPr/>
        <a:lstStyle/>
        <a:p>
          <a:endParaRPr lang="zh-CN" altLang="en-US"/>
        </a:p>
      </dgm:t>
    </dgm:pt>
    <dgm:pt modelId="{9CE3FFCA-802F-42D2-8289-CDFFF11FDDDA}" type="pres">
      <dgm:prSet presAssocID="{09C93B00-3620-42C1-AF9B-2B29D1FDD779}" presName="parentText" presStyleLbl="node1" presStyleIdx="2" presStyleCnt="4">
        <dgm:presLayoutVars>
          <dgm:chMax val="1"/>
          <dgm:bulletEnabled val="1"/>
        </dgm:presLayoutVars>
      </dgm:prSet>
      <dgm:spPr/>
      <dgm:t>
        <a:bodyPr/>
        <a:lstStyle/>
        <a:p>
          <a:endParaRPr lang="zh-CN" altLang="en-US"/>
        </a:p>
      </dgm:t>
    </dgm:pt>
    <dgm:pt modelId="{DD3E9536-E742-4CD2-B5DD-C06680E81A41}" type="pres">
      <dgm:prSet presAssocID="{09C93B00-3620-42C1-AF9B-2B29D1FDD779}" presName="aSpace" presStyleCnt="0"/>
      <dgm:spPr/>
    </dgm:pt>
    <dgm:pt modelId="{D86B8D98-3960-4916-9485-74CCD3AAB3E3}" type="pres">
      <dgm:prSet presAssocID="{8311D019-B06D-4E57-8253-4E74101FE3D6}" presName="compNode" presStyleCnt="0"/>
      <dgm:spPr/>
    </dgm:pt>
    <dgm:pt modelId="{4A3C42DE-2E8A-4F14-9F72-2C681A4EA7AB}" type="pres">
      <dgm:prSet presAssocID="{8311D019-B06D-4E57-8253-4E74101FE3D6}" presName="noGeometry" presStyleCnt="0"/>
      <dgm:spPr/>
    </dgm:pt>
    <dgm:pt modelId="{18CCD2DD-1B6A-417F-88C6-933851E42F4D}" type="pres">
      <dgm:prSet presAssocID="{8311D019-B06D-4E57-8253-4E74101FE3D6}" presName="childTextVisible" presStyleLbl="bgAccFollowNode1" presStyleIdx="3" presStyleCnt="4" custLinFactNeighborX="217" custLinFactNeighborY="536">
        <dgm:presLayoutVars>
          <dgm:bulletEnabled val="1"/>
        </dgm:presLayoutVars>
      </dgm:prSet>
      <dgm:spPr/>
      <dgm:t>
        <a:bodyPr/>
        <a:lstStyle/>
        <a:p>
          <a:endParaRPr lang="zh-CN" altLang="en-US"/>
        </a:p>
      </dgm:t>
    </dgm:pt>
    <dgm:pt modelId="{E3269229-C62B-4B46-BD1A-715BB1D78C41}" type="pres">
      <dgm:prSet presAssocID="{8311D019-B06D-4E57-8253-4E74101FE3D6}" presName="childTextHidden" presStyleLbl="bgAccFollowNode1" presStyleIdx="3" presStyleCnt="4"/>
      <dgm:spPr/>
      <dgm:t>
        <a:bodyPr/>
        <a:lstStyle/>
        <a:p>
          <a:endParaRPr lang="zh-CN" altLang="en-US"/>
        </a:p>
      </dgm:t>
    </dgm:pt>
    <dgm:pt modelId="{B6C00B8D-F0E4-441A-9491-5DF67EC69DB1}" type="pres">
      <dgm:prSet presAssocID="{8311D019-B06D-4E57-8253-4E74101FE3D6}" presName="parentText" presStyleLbl="node1" presStyleIdx="3" presStyleCnt="4" custScaleX="115191">
        <dgm:presLayoutVars>
          <dgm:chMax val="1"/>
          <dgm:bulletEnabled val="1"/>
        </dgm:presLayoutVars>
      </dgm:prSet>
      <dgm:spPr/>
      <dgm:t>
        <a:bodyPr/>
        <a:lstStyle/>
        <a:p>
          <a:endParaRPr lang="zh-CN" altLang="en-US"/>
        </a:p>
      </dgm:t>
    </dgm:pt>
  </dgm:ptLst>
  <dgm:cxnLst>
    <dgm:cxn modelId="{64F0A4BE-BDBF-4059-8992-2B9E5565E163}" type="presOf" srcId="{8C748866-7189-4A79-8290-972D0F7393C9}" destId="{4E369A7E-CEDE-4EE0-89D0-0E76B2E448B1}" srcOrd="1" destOrd="0" presId="urn:microsoft.com/office/officeart/2005/8/layout/hProcess6"/>
    <dgm:cxn modelId="{E1F6CFC6-0827-4789-BC16-560351D020E2}" srcId="{E285916F-DA4D-4873-A570-09DDF808BF19}" destId="{8C748866-7189-4A79-8290-972D0F7393C9}" srcOrd="0" destOrd="0" parTransId="{DC69E187-3CD4-49BF-B9CF-70888E6B0037}" sibTransId="{E18BFA26-454D-45C1-BB18-C05E7F2747D9}"/>
    <dgm:cxn modelId="{BB1A63E5-46AB-4025-8CF6-65B06FF13558}" type="presOf" srcId="{725BC304-048B-44E2-82D1-27112F49C776}" destId="{18CCD2DD-1B6A-417F-88C6-933851E42F4D}" srcOrd="0" destOrd="0" presId="urn:microsoft.com/office/officeart/2005/8/layout/hProcess6"/>
    <dgm:cxn modelId="{B21180F6-FD8D-41F6-894E-D1AFA28C4CBD}" type="presOf" srcId="{8C748866-7189-4A79-8290-972D0F7393C9}" destId="{82D6DF7F-7C37-4411-B491-9C5270A659C7}" srcOrd="0" destOrd="0" presId="urn:microsoft.com/office/officeart/2005/8/layout/hProcess6"/>
    <dgm:cxn modelId="{CB84706E-451F-48A3-8B9C-FC5029C29FA6}" type="presOf" srcId="{8311D019-B06D-4E57-8253-4E74101FE3D6}" destId="{B6C00B8D-F0E4-441A-9491-5DF67EC69DB1}" srcOrd="0" destOrd="0" presId="urn:microsoft.com/office/officeart/2005/8/layout/hProcess6"/>
    <dgm:cxn modelId="{2FF4C6E0-5E29-4693-A5C5-6E1C4E7C51CD}" srcId="{A790D0D8-6B16-4BED-8000-22FDEC1BE286}" destId="{09C93B00-3620-42C1-AF9B-2B29D1FDD779}" srcOrd="2" destOrd="0" parTransId="{A0CE0DD0-534B-4D53-BB67-CC1F70FFF143}" sibTransId="{097675E6-298E-4765-B6B5-FBDEB5C285B6}"/>
    <dgm:cxn modelId="{F422E600-FACB-4E4A-8D65-D38A1315F9F8}" srcId="{A790D0D8-6B16-4BED-8000-22FDEC1BE286}" destId="{E285916F-DA4D-4873-A570-09DDF808BF19}" srcOrd="1" destOrd="0" parTransId="{F729D47A-6086-4B95-9A47-BD1D2B6F8CC7}" sibTransId="{6536B77A-0362-4069-BC71-4805F4493016}"/>
    <dgm:cxn modelId="{42B3EFC0-2A33-450C-9197-CA12CDAF60CD}" srcId="{C28EE31A-CECD-40ED-8E21-4646E4F1D233}" destId="{ACF5E274-176F-4FEF-A6F7-E2B5AC06B20B}" srcOrd="0" destOrd="0" parTransId="{ED30E46B-19AE-4378-944B-1DF00A8F29C0}" sibTransId="{CD3C773C-CED8-47F1-8FCB-629C04938073}"/>
    <dgm:cxn modelId="{74AC87C0-16F4-49A9-B01B-56A8F60BE930}" srcId="{09C93B00-3620-42C1-AF9B-2B29D1FDD779}" destId="{D7EDC503-92C7-412D-8873-D4B8431E8691}" srcOrd="0" destOrd="0" parTransId="{C53D48F5-BF16-4DEF-8C7E-B3590028A0FF}" sibTransId="{2FE04AB5-4C2B-4A52-A077-E7DB02F54032}"/>
    <dgm:cxn modelId="{E02209F4-289E-487A-8BE4-57A400E3D463}" type="presOf" srcId="{09C93B00-3620-42C1-AF9B-2B29D1FDD779}" destId="{9CE3FFCA-802F-42D2-8289-CDFFF11FDDDA}" srcOrd="0" destOrd="0" presId="urn:microsoft.com/office/officeart/2005/8/layout/hProcess6"/>
    <dgm:cxn modelId="{7843A368-35E7-427B-8251-86BE2A67F875}" type="presOf" srcId="{D7EDC503-92C7-412D-8873-D4B8431E8691}" destId="{771FBFCF-1985-435A-A07C-5D87B5EAF981}" srcOrd="0" destOrd="0" presId="urn:microsoft.com/office/officeart/2005/8/layout/hProcess6"/>
    <dgm:cxn modelId="{7CAE5838-150D-4880-8298-0F683395F0E9}" srcId="{A790D0D8-6B16-4BED-8000-22FDEC1BE286}" destId="{C28EE31A-CECD-40ED-8E21-4646E4F1D233}" srcOrd="0" destOrd="0" parTransId="{8D6131D8-2553-4408-B8EC-6E88D0C6CEF6}" sibTransId="{B97C8975-16A8-4209-96F3-2EFFC0E3F089}"/>
    <dgm:cxn modelId="{A163997E-5BB2-4573-BD06-6956DC3408A0}" type="presOf" srcId="{A790D0D8-6B16-4BED-8000-22FDEC1BE286}" destId="{E2B9DE35-9FA9-4C05-BE4A-0FE4BCF2AB6E}" srcOrd="0" destOrd="0" presId="urn:microsoft.com/office/officeart/2005/8/layout/hProcess6"/>
    <dgm:cxn modelId="{DE59E224-8E93-4745-BEF1-E6C9350CE709}" type="presOf" srcId="{ACF5E274-176F-4FEF-A6F7-E2B5AC06B20B}" destId="{C19E0B77-4885-4EC3-ACEA-ACC9C17F6682}" srcOrd="1" destOrd="0" presId="urn:microsoft.com/office/officeart/2005/8/layout/hProcess6"/>
    <dgm:cxn modelId="{7785B1C3-9B6D-41BB-8C1D-8D15E59F21B9}" type="presOf" srcId="{725BC304-048B-44E2-82D1-27112F49C776}" destId="{E3269229-C62B-4B46-BD1A-715BB1D78C41}" srcOrd="1" destOrd="0" presId="urn:microsoft.com/office/officeart/2005/8/layout/hProcess6"/>
    <dgm:cxn modelId="{574123EB-721D-4879-B1B0-53B626C97701}" type="presOf" srcId="{C28EE31A-CECD-40ED-8E21-4646E4F1D233}" destId="{BAEF3C9F-C111-450A-A308-D94D208920A6}" srcOrd="0" destOrd="0" presId="urn:microsoft.com/office/officeart/2005/8/layout/hProcess6"/>
    <dgm:cxn modelId="{71C36D66-49DC-4BF5-A7D4-A1187BFAB970}" srcId="{8311D019-B06D-4E57-8253-4E74101FE3D6}" destId="{725BC304-048B-44E2-82D1-27112F49C776}" srcOrd="0" destOrd="0" parTransId="{E5D48382-7CA7-4C0A-BBFA-DE98136FDE6E}" sibTransId="{443004B2-4948-4BE1-B358-94E7F8F86312}"/>
    <dgm:cxn modelId="{0A0F6307-176A-46E0-AC2D-8512150E2A1C}" srcId="{A790D0D8-6B16-4BED-8000-22FDEC1BE286}" destId="{8311D019-B06D-4E57-8253-4E74101FE3D6}" srcOrd="3" destOrd="0" parTransId="{DB2108FA-F17B-4BBF-A828-602DFE543266}" sibTransId="{5B85DA5D-B070-4BAB-A8BF-058B592DC950}"/>
    <dgm:cxn modelId="{7CDE3903-055D-426A-938E-08C7FB39D4E4}" type="presOf" srcId="{ACF5E274-176F-4FEF-A6F7-E2B5AC06B20B}" destId="{7EF27384-86A1-4979-8C2B-89A0E63B3CFF}" srcOrd="0" destOrd="0" presId="urn:microsoft.com/office/officeart/2005/8/layout/hProcess6"/>
    <dgm:cxn modelId="{D082304D-2390-4410-8384-4644372A44C0}" type="presOf" srcId="{E285916F-DA4D-4873-A570-09DDF808BF19}" destId="{ECBBEEE6-5911-4C72-87B0-6D9A020B9369}" srcOrd="0" destOrd="0" presId="urn:microsoft.com/office/officeart/2005/8/layout/hProcess6"/>
    <dgm:cxn modelId="{CCC6C4E2-A136-4FA5-B379-2792519AF33B}" type="presOf" srcId="{D7EDC503-92C7-412D-8873-D4B8431E8691}" destId="{4631C361-5D86-415E-9C48-B89866293D7E}" srcOrd="1" destOrd="0" presId="urn:microsoft.com/office/officeart/2005/8/layout/hProcess6"/>
    <dgm:cxn modelId="{AE6A1265-E97B-48BC-B7B2-E129CA5F8780}" type="presParOf" srcId="{E2B9DE35-9FA9-4C05-BE4A-0FE4BCF2AB6E}" destId="{B1CEE469-9B05-43DA-8F9E-6369E96BC672}" srcOrd="0" destOrd="0" presId="urn:microsoft.com/office/officeart/2005/8/layout/hProcess6"/>
    <dgm:cxn modelId="{F732D1C7-EDCA-43CA-A437-B13EB87696AA}" type="presParOf" srcId="{B1CEE469-9B05-43DA-8F9E-6369E96BC672}" destId="{C234FE46-ABD8-4265-B504-9EB2EC59921F}" srcOrd="0" destOrd="0" presId="urn:microsoft.com/office/officeart/2005/8/layout/hProcess6"/>
    <dgm:cxn modelId="{E1781818-E671-4463-B1AE-EB70AC6658F6}" type="presParOf" srcId="{B1CEE469-9B05-43DA-8F9E-6369E96BC672}" destId="{7EF27384-86A1-4979-8C2B-89A0E63B3CFF}" srcOrd="1" destOrd="0" presId="urn:microsoft.com/office/officeart/2005/8/layout/hProcess6"/>
    <dgm:cxn modelId="{75C819FC-812D-49C5-8A00-2B773C88829C}" type="presParOf" srcId="{B1CEE469-9B05-43DA-8F9E-6369E96BC672}" destId="{C19E0B77-4885-4EC3-ACEA-ACC9C17F6682}" srcOrd="2" destOrd="0" presId="urn:microsoft.com/office/officeart/2005/8/layout/hProcess6"/>
    <dgm:cxn modelId="{F47E8E7A-5D9D-48A6-88C9-8ECE02A8CD7A}" type="presParOf" srcId="{B1CEE469-9B05-43DA-8F9E-6369E96BC672}" destId="{BAEF3C9F-C111-450A-A308-D94D208920A6}" srcOrd="3" destOrd="0" presId="urn:microsoft.com/office/officeart/2005/8/layout/hProcess6"/>
    <dgm:cxn modelId="{F3395644-EE71-405D-BEC1-744BC166966F}" type="presParOf" srcId="{E2B9DE35-9FA9-4C05-BE4A-0FE4BCF2AB6E}" destId="{0685043B-8192-474A-BDD6-E23346854F6D}" srcOrd="1" destOrd="0" presId="urn:microsoft.com/office/officeart/2005/8/layout/hProcess6"/>
    <dgm:cxn modelId="{8BDB8D5D-198F-4342-B61D-DF4BCD83E47F}" type="presParOf" srcId="{E2B9DE35-9FA9-4C05-BE4A-0FE4BCF2AB6E}" destId="{65A94341-E21D-487D-A16B-D7094CB0A073}" srcOrd="2" destOrd="0" presId="urn:microsoft.com/office/officeart/2005/8/layout/hProcess6"/>
    <dgm:cxn modelId="{B36C8291-3EE7-4E57-A7D5-B3FC7E63AF37}" type="presParOf" srcId="{65A94341-E21D-487D-A16B-D7094CB0A073}" destId="{D3D1B4F6-8086-41FA-BAD9-93209C9A61D7}" srcOrd="0" destOrd="0" presId="urn:microsoft.com/office/officeart/2005/8/layout/hProcess6"/>
    <dgm:cxn modelId="{4FD0CB6E-1C54-4810-9E75-C25D22165CBB}" type="presParOf" srcId="{65A94341-E21D-487D-A16B-D7094CB0A073}" destId="{82D6DF7F-7C37-4411-B491-9C5270A659C7}" srcOrd="1" destOrd="0" presId="urn:microsoft.com/office/officeart/2005/8/layout/hProcess6"/>
    <dgm:cxn modelId="{5C9F4EC5-74D5-43A6-A2E1-22CEB448062F}" type="presParOf" srcId="{65A94341-E21D-487D-A16B-D7094CB0A073}" destId="{4E369A7E-CEDE-4EE0-89D0-0E76B2E448B1}" srcOrd="2" destOrd="0" presId="urn:microsoft.com/office/officeart/2005/8/layout/hProcess6"/>
    <dgm:cxn modelId="{50CAD40B-BCE8-4C5B-9A7A-B3016E93AC6E}" type="presParOf" srcId="{65A94341-E21D-487D-A16B-D7094CB0A073}" destId="{ECBBEEE6-5911-4C72-87B0-6D9A020B9369}" srcOrd="3" destOrd="0" presId="urn:microsoft.com/office/officeart/2005/8/layout/hProcess6"/>
    <dgm:cxn modelId="{2E233C57-2D54-49C0-9B7C-31B2DD29EFDD}" type="presParOf" srcId="{E2B9DE35-9FA9-4C05-BE4A-0FE4BCF2AB6E}" destId="{E611BACD-1C07-4C7E-9457-B065D42AE535}" srcOrd="3" destOrd="0" presId="urn:microsoft.com/office/officeart/2005/8/layout/hProcess6"/>
    <dgm:cxn modelId="{E4DCFE62-9638-4586-A8DB-D1422CE07CFA}" type="presParOf" srcId="{E2B9DE35-9FA9-4C05-BE4A-0FE4BCF2AB6E}" destId="{EAD5036A-88C2-4AE6-9169-7AAA97E02C33}" srcOrd="4" destOrd="0" presId="urn:microsoft.com/office/officeart/2005/8/layout/hProcess6"/>
    <dgm:cxn modelId="{304C8814-E210-4D6E-8116-7A0B4CCBA20E}" type="presParOf" srcId="{EAD5036A-88C2-4AE6-9169-7AAA97E02C33}" destId="{8D130637-EDA9-4961-84C7-F690F527BA30}" srcOrd="0" destOrd="0" presId="urn:microsoft.com/office/officeart/2005/8/layout/hProcess6"/>
    <dgm:cxn modelId="{266DCAE8-E8A1-4521-896F-EEA6C414C2B8}" type="presParOf" srcId="{EAD5036A-88C2-4AE6-9169-7AAA97E02C33}" destId="{771FBFCF-1985-435A-A07C-5D87B5EAF981}" srcOrd="1" destOrd="0" presId="urn:microsoft.com/office/officeart/2005/8/layout/hProcess6"/>
    <dgm:cxn modelId="{94B9FE95-47D9-4AD5-A00D-F866EA126CF5}" type="presParOf" srcId="{EAD5036A-88C2-4AE6-9169-7AAA97E02C33}" destId="{4631C361-5D86-415E-9C48-B89866293D7E}" srcOrd="2" destOrd="0" presId="urn:microsoft.com/office/officeart/2005/8/layout/hProcess6"/>
    <dgm:cxn modelId="{4E9D4A09-B335-4D1B-BF6B-BDB8BE902B1F}" type="presParOf" srcId="{EAD5036A-88C2-4AE6-9169-7AAA97E02C33}" destId="{9CE3FFCA-802F-42D2-8289-CDFFF11FDDDA}" srcOrd="3" destOrd="0" presId="urn:microsoft.com/office/officeart/2005/8/layout/hProcess6"/>
    <dgm:cxn modelId="{9D908C58-AA61-42B7-9635-8DD2993BFDA8}" type="presParOf" srcId="{E2B9DE35-9FA9-4C05-BE4A-0FE4BCF2AB6E}" destId="{DD3E9536-E742-4CD2-B5DD-C06680E81A41}" srcOrd="5" destOrd="0" presId="urn:microsoft.com/office/officeart/2005/8/layout/hProcess6"/>
    <dgm:cxn modelId="{D212DFB6-E45D-4D41-8B57-465BABC9754D}" type="presParOf" srcId="{E2B9DE35-9FA9-4C05-BE4A-0FE4BCF2AB6E}" destId="{D86B8D98-3960-4916-9485-74CCD3AAB3E3}" srcOrd="6" destOrd="0" presId="urn:microsoft.com/office/officeart/2005/8/layout/hProcess6"/>
    <dgm:cxn modelId="{4E883E92-33AA-4593-94AE-D857654AB8DA}" type="presParOf" srcId="{D86B8D98-3960-4916-9485-74CCD3AAB3E3}" destId="{4A3C42DE-2E8A-4F14-9F72-2C681A4EA7AB}" srcOrd="0" destOrd="0" presId="urn:microsoft.com/office/officeart/2005/8/layout/hProcess6"/>
    <dgm:cxn modelId="{D43F8752-D346-4A95-AAF2-28FAE434889C}" type="presParOf" srcId="{D86B8D98-3960-4916-9485-74CCD3AAB3E3}" destId="{18CCD2DD-1B6A-417F-88C6-933851E42F4D}" srcOrd="1" destOrd="0" presId="urn:microsoft.com/office/officeart/2005/8/layout/hProcess6"/>
    <dgm:cxn modelId="{E7B006B9-860B-408B-BAE2-2F002DFE7186}" type="presParOf" srcId="{D86B8D98-3960-4916-9485-74CCD3AAB3E3}" destId="{E3269229-C62B-4B46-BD1A-715BB1D78C41}" srcOrd="2" destOrd="0" presId="urn:microsoft.com/office/officeart/2005/8/layout/hProcess6"/>
    <dgm:cxn modelId="{D9BB1205-7424-45B3-BCDD-E3DD62330015}" type="presParOf" srcId="{D86B8D98-3960-4916-9485-74CCD3AAB3E3}" destId="{B6C00B8D-F0E4-441A-9491-5DF67EC69DB1}" srcOrd="3" destOrd="0" presId="urn:microsoft.com/office/officeart/2005/8/layout/hProcess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B68BA9-4184-4CF4-B5BF-3AD3E2BCB5C3}" type="doc">
      <dgm:prSet loTypeId="urn:microsoft.com/office/officeart/2005/8/layout/cycle1" loCatId="cycle" qsTypeId="urn:microsoft.com/office/officeart/2005/8/quickstyle/simple1" qsCatId="simple" csTypeId="urn:microsoft.com/office/officeart/2005/8/colors/accent2_3" csCatId="accent2" phldr="1"/>
      <dgm:spPr/>
      <dgm:t>
        <a:bodyPr/>
        <a:lstStyle/>
        <a:p>
          <a:endParaRPr lang="zh-CN" altLang="en-US"/>
        </a:p>
      </dgm:t>
    </dgm:pt>
    <dgm:pt modelId="{F17C178B-2E1C-44D7-9290-023F8E043907}">
      <dgm:prSet phldrT="[文本]" custT="1"/>
      <dgm:spPr/>
      <dgm:t>
        <a:bodyPr/>
        <a:lstStyle/>
        <a:p>
          <a:r>
            <a:rPr lang="zh-CN" altLang="en-US" sz="2000" b="1" dirty="0" smtClean="0">
              <a:latin typeface="仿宋_GB2312" pitchFamily="49" charset="-122"/>
              <a:ea typeface="仿宋_GB2312" pitchFamily="49" charset="-122"/>
            </a:rPr>
            <a:t>三方协议</a:t>
          </a:r>
          <a:endParaRPr lang="zh-CN" altLang="en-US" sz="2000" b="1" dirty="0">
            <a:latin typeface="仿宋_GB2312" pitchFamily="49" charset="-122"/>
            <a:ea typeface="仿宋_GB2312" pitchFamily="49" charset="-122"/>
          </a:endParaRPr>
        </a:p>
      </dgm:t>
    </dgm:pt>
    <dgm:pt modelId="{B58D2589-6CD9-4227-BD6C-185CBF170459}" type="parTrans" cxnId="{9969D350-A70E-4B81-9D67-EEAF2B8DE3FB}">
      <dgm:prSet/>
      <dgm:spPr/>
      <dgm:t>
        <a:bodyPr/>
        <a:lstStyle/>
        <a:p>
          <a:endParaRPr lang="zh-CN" altLang="en-US" sz="2000" b="1">
            <a:latin typeface="仿宋_GB2312" pitchFamily="49" charset="-122"/>
            <a:ea typeface="仿宋_GB2312" pitchFamily="49" charset="-122"/>
          </a:endParaRPr>
        </a:p>
      </dgm:t>
    </dgm:pt>
    <dgm:pt modelId="{6DA68781-1839-4E6F-A416-953B3D8243BA}" type="sibTrans" cxnId="{9969D350-A70E-4B81-9D67-EEAF2B8DE3FB}">
      <dgm:prSet/>
      <dgm:spPr/>
      <dgm:t>
        <a:bodyPr/>
        <a:lstStyle/>
        <a:p>
          <a:endParaRPr lang="zh-CN" altLang="en-US" sz="2000" b="1">
            <a:latin typeface="仿宋_GB2312" pitchFamily="49" charset="-122"/>
            <a:ea typeface="仿宋_GB2312" pitchFamily="49" charset="-122"/>
          </a:endParaRPr>
        </a:p>
      </dgm:t>
    </dgm:pt>
    <dgm:pt modelId="{4F460E43-7FA3-4C35-B6A7-A2154A12113F}">
      <dgm:prSet phldrT="[文本]" custT="1"/>
      <dgm:spPr/>
      <dgm:t>
        <a:bodyPr/>
        <a:lstStyle/>
        <a:p>
          <a:r>
            <a:rPr lang="zh-CN" altLang="en-US" sz="2000" b="1" dirty="0" smtClean="0">
              <a:latin typeface="仿宋_GB2312" pitchFamily="49" charset="-122"/>
              <a:ea typeface="仿宋_GB2312" pitchFamily="49" charset="-122"/>
            </a:rPr>
            <a:t>储备期</a:t>
          </a:r>
          <a:endParaRPr lang="zh-CN" altLang="en-US" sz="2000" b="1" dirty="0">
            <a:latin typeface="仿宋_GB2312" pitchFamily="49" charset="-122"/>
            <a:ea typeface="仿宋_GB2312" pitchFamily="49" charset="-122"/>
          </a:endParaRPr>
        </a:p>
      </dgm:t>
    </dgm:pt>
    <dgm:pt modelId="{B9400BD2-2923-4370-ABED-EB0A90BA4CC7}" type="parTrans" cxnId="{C76D75EE-959C-4546-A600-9A89ADFC062E}">
      <dgm:prSet/>
      <dgm:spPr/>
      <dgm:t>
        <a:bodyPr/>
        <a:lstStyle/>
        <a:p>
          <a:endParaRPr lang="zh-CN" altLang="en-US" sz="2000" b="1">
            <a:latin typeface="仿宋_GB2312" pitchFamily="49" charset="-122"/>
            <a:ea typeface="仿宋_GB2312" pitchFamily="49" charset="-122"/>
          </a:endParaRPr>
        </a:p>
      </dgm:t>
    </dgm:pt>
    <dgm:pt modelId="{53C573AC-7859-493C-BF75-A05287F2E9E5}" type="sibTrans" cxnId="{C76D75EE-959C-4546-A600-9A89ADFC062E}">
      <dgm:prSet/>
      <dgm:spPr/>
      <dgm:t>
        <a:bodyPr/>
        <a:lstStyle/>
        <a:p>
          <a:endParaRPr lang="zh-CN" altLang="en-US" sz="2000" b="1">
            <a:latin typeface="仿宋_GB2312" pitchFamily="49" charset="-122"/>
            <a:ea typeface="仿宋_GB2312" pitchFamily="49" charset="-122"/>
          </a:endParaRPr>
        </a:p>
      </dgm:t>
    </dgm:pt>
    <dgm:pt modelId="{CB344149-713A-41E0-8AB2-33C5B15D7E93}">
      <dgm:prSet phldrT="[文本]" custT="1"/>
      <dgm:spPr/>
      <dgm:t>
        <a:bodyPr/>
        <a:lstStyle/>
        <a:p>
          <a:r>
            <a:rPr lang="zh-CN" altLang="en-US" sz="2000" b="1" dirty="0" smtClean="0">
              <a:latin typeface="仿宋_GB2312" pitchFamily="49" charset="-122"/>
              <a:ea typeface="仿宋_GB2312" pitchFamily="49" charset="-122"/>
            </a:rPr>
            <a:t>部门面试</a:t>
          </a:r>
          <a:endParaRPr lang="zh-CN" altLang="en-US" sz="2000" b="1" dirty="0">
            <a:latin typeface="仿宋_GB2312" pitchFamily="49" charset="-122"/>
            <a:ea typeface="仿宋_GB2312" pitchFamily="49" charset="-122"/>
          </a:endParaRPr>
        </a:p>
      </dgm:t>
    </dgm:pt>
    <dgm:pt modelId="{96C0424B-B9A0-45A3-803A-97FB1FECFB35}" type="parTrans" cxnId="{22363CAD-326D-496C-8370-08CBC6087179}">
      <dgm:prSet/>
      <dgm:spPr/>
      <dgm:t>
        <a:bodyPr/>
        <a:lstStyle/>
        <a:p>
          <a:endParaRPr lang="zh-CN" altLang="en-US" sz="2000" b="1">
            <a:latin typeface="仿宋_GB2312" pitchFamily="49" charset="-122"/>
            <a:ea typeface="仿宋_GB2312" pitchFamily="49" charset="-122"/>
          </a:endParaRPr>
        </a:p>
      </dgm:t>
    </dgm:pt>
    <dgm:pt modelId="{51E7FFB8-FB68-4334-BDC2-CAB02A539CB2}" type="sibTrans" cxnId="{22363CAD-326D-496C-8370-08CBC6087179}">
      <dgm:prSet/>
      <dgm:spPr/>
      <dgm:t>
        <a:bodyPr/>
        <a:lstStyle/>
        <a:p>
          <a:endParaRPr lang="zh-CN" altLang="en-US" sz="2000" b="1">
            <a:latin typeface="仿宋_GB2312" pitchFamily="49" charset="-122"/>
            <a:ea typeface="仿宋_GB2312" pitchFamily="49" charset="-122"/>
          </a:endParaRPr>
        </a:p>
      </dgm:t>
    </dgm:pt>
    <dgm:pt modelId="{D490EF0F-90E3-4F0F-A81B-BDA955422C8F}">
      <dgm:prSet phldrT="[文本]" custT="1"/>
      <dgm:spPr/>
      <dgm:t>
        <a:bodyPr/>
        <a:lstStyle/>
        <a:p>
          <a:r>
            <a:rPr lang="zh-CN" altLang="en-US" sz="2000" b="1" dirty="0" smtClean="0">
              <a:latin typeface="仿宋_GB2312" pitchFamily="49" charset="-122"/>
              <a:ea typeface="仿宋_GB2312" pitchFamily="49" charset="-122"/>
            </a:rPr>
            <a:t>部门</a:t>
          </a:r>
          <a:endParaRPr lang="en-US" altLang="zh-CN" sz="2000" b="1" dirty="0" smtClean="0">
            <a:latin typeface="仿宋_GB2312" pitchFamily="49" charset="-122"/>
            <a:ea typeface="仿宋_GB2312" pitchFamily="49" charset="-122"/>
          </a:endParaRPr>
        </a:p>
        <a:p>
          <a:r>
            <a:rPr lang="zh-CN" altLang="en-US" sz="2000" b="1" dirty="0" smtClean="0">
              <a:latin typeface="仿宋_GB2312" pitchFamily="49" charset="-122"/>
              <a:ea typeface="仿宋_GB2312" pitchFamily="49" charset="-122"/>
            </a:rPr>
            <a:t>试岗期</a:t>
          </a:r>
          <a:endParaRPr lang="zh-CN" altLang="en-US" sz="2000" b="1" dirty="0">
            <a:latin typeface="仿宋_GB2312" pitchFamily="49" charset="-122"/>
            <a:ea typeface="仿宋_GB2312" pitchFamily="49" charset="-122"/>
          </a:endParaRPr>
        </a:p>
      </dgm:t>
    </dgm:pt>
    <dgm:pt modelId="{B931C018-C419-4B8C-9707-1C3F2D76AFA7}" type="parTrans" cxnId="{32AD9D13-C2F5-43C8-8665-8B5E8C83ACF0}">
      <dgm:prSet/>
      <dgm:spPr/>
      <dgm:t>
        <a:bodyPr/>
        <a:lstStyle/>
        <a:p>
          <a:endParaRPr lang="zh-CN" altLang="en-US" sz="2000" b="1">
            <a:latin typeface="仿宋_GB2312" pitchFamily="49" charset="-122"/>
            <a:ea typeface="仿宋_GB2312" pitchFamily="49" charset="-122"/>
          </a:endParaRPr>
        </a:p>
      </dgm:t>
    </dgm:pt>
    <dgm:pt modelId="{04B15AA1-5172-423F-9DC6-D53D73D9BBCC}" type="sibTrans" cxnId="{32AD9D13-C2F5-43C8-8665-8B5E8C83ACF0}">
      <dgm:prSet/>
      <dgm:spPr/>
      <dgm:t>
        <a:bodyPr/>
        <a:lstStyle/>
        <a:p>
          <a:endParaRPr lang="zh-CN" altLang="en-US" sz="2000" b="1">
            <a:latin typeface="仿宋_GB2312" pitchFamily="49" charset="-122"/>
            <a:ea typeface="仿宋_GB2312" pitchFamily="49" charset="-122"/>
          </a:endParaRPr>
        </a:p>
      </dgm:t>
    </dgm:pt>
    <dgm:pt modelId="{250B289A-7DFA-4259-B2AD-8E8DC4529009}">
      <dgm:prSet phldrT="[文本]" custT="1"/>
      <dgm:spPr/>
      <dgm:t>
        <a:bodyPr/>
        <a:lstStyle/>
        <a:p>
          <a:r>
            <a:rPr lang="zh-CN" altLang="en-US" sz="2000" b="1" dirty="0" smtClean="0">
              <a:latin typeface="仿宋_GB2312" pitchFamily="49" charset="-122"/>
              <a:ea typeface="仿宋_GB2312" pitchFamily="49" charset="-122"/>
            </a:rPr>
            <a:t>转正</a:t>
          </a:r>
          <a:endParaRPr lang="zh-CN" altLang="en-US" sz="2000" b="1" dirty="0">
            <a:latin typeface="仿宋_GB2312" pitchFamily="49" charset="-122"/>
            <a:ea typeface="仿宋_GB2312" pitchFamily="49" charset="-122"/>
          </a:endParaRPr>
        </a:p>
      </dgm:t>
    </dgm:pt>
    <dgm:pt modelId="{7483F066-D2A0-4BCF-AAD9-123A698E70D3}" type="parTrans" cxnId="{26C91E58-EA72-4534-8544-B3CE65DC279A}">
      <dgm:prSet/>
      <dgm:spPr/>
      <dgm:t>
        <a:bodyPr/>
        <a:lstStyle/>
        <a:p>
          <a:endParaRPr lang="zh-CN" altLang="en-US" sz="2000" b="1">
            <a:latin typeface="仿宋_GB2312" pitchFamily="49" charset="-122"/>
            <a:ea typeface="仿宋_GB2312" pitchFamily="49" charset="-122"/>
          </a:endParaRPr>
        </a:p>
      </dgm:t>
    </dgm:pt>
    <dgm:pt modelId="{3B169FA3-0D26-42B4-B5A5-5ED37F575917}" type="sibTrans" cxnId="{26C91E58-EA72-4534-8544-B3CE65DC279A}">
      <dgm:prSet/>
      <dgm:spPr/>
      <dgm:t>
        <a:bodyPr/>
        <a:lstStyle/>
        <a:p>
          <a:endParaRPr lang="zh-CN" altLang="en-US" sz="2000" b="1">
            <a:latin typeface="仿宋_GB2312" pitchFamily="49" charset="-122"/>
            <a:ea typeface="仿宋_GB2312" pitchFamily="49" charset="-122"/>
          </a:endParaRPr>
        </a:p>
      </dgm:t>
    </dgm:pt>
    <dgm:pt modelId="{C7FDABBD-FF87-417A-8689-00616DD4CC00}" type="pres">
      <dgm:prSet presAssocID="{CEB68BA9-4184-4CF4-B5BF-3AD3E2BCB5C3}" presName="cycle" presStyleCnt="0">
        <dgm:presLayoutVars>
          <dgm:dir/>
          <dgm:resizeHandles val="exact"/>
        </dgm:presLayoutVars>
      </dgm:prSet>
      <dgm:spPr/>
      <dgm:t>
        <a:bodyPr/>
        <a:lstStyle/>
        <a:p>
          <a:endParaRPr lang="zh-CN" altLang="en-US"/>
        </a:p>
      </dgm:t>
    </dgm:pt>
    <dgm:pt modelId="{79D8BED6-547F-4BA0-B723-D078AABDED4F}" type="pres">
      <dgm:prSet presAssocID="{F17C178B-2E1C-44D7-9290-023F8E043907}" presName="dummy" presStyleCnt="0"/>
      <dgm:spPr/>
    </dgm:pt>
    <dgm:pt modelId="{FBFA53EA-3F6C-498F-B500-6173709F3115}" type="pres">
      <dgm:prSet presAssocID="{F17C178B-2E1C-44D7-9290-023F8E043907}" presName="node" presStyleLbl="revTx" presStyleIdx="0" presStyleCnt="5" custScaleX="121647">
        <dgm:presLayoutVars>
          <dgm:bulletEnabled val="1"/>
        </dgm:presLayoutVars>
      </dgm:prSet>
      <dgm:spPr/>
      <dgm:t>
        <a:bodyPr/>
        <a:lstStyle/>
        <a:p>
          <a:endParaRPr lang="zh-CN" altLang="en-US"/>
        </a:p>
      </dgm:t>
    </dgm:pt>
    <dgm:pt modelId="{98483DF9-0E55-4CB5-80C4-0B6DE743B05A}" type="pres">
      <dgm:prSet presAssocID="{6DA68781-1839-4E6F-A416-953B3D8243BA}" presName="sibTrans" presStyleLbl="node1" presStyleIdx="0" presStyleCnt="5"/>
      <dgm:spPr/>
      <dgm:t>
        <a:bodyPr/>
        <a:lstStyle/>
        <a:p>
          <a:endParaRPr lang="zh-CN" altLang="en-US"/>
        </a:p>
      </dgm:t>
    </dgm:pt>
    <dgm:pt modelId="{5FEF19CF-6C50-4633-B794-CAE8D78B58C0}" type="pres">
      <dgm:prSet presAssocID="{4F460E43-7FA3-4C35-B6A7-A2154A12113F}" presName="dummy" presStyleCnt="0"/>
      <dgm:spPr/>
    </dgm:pt>
    <dgm:pt modelId="{A8131A96-0268-471F-A3DD-18EC3842565E}" type="pres">
      <dgm:prSet presAssocID="{4F460E43-7FA3-4C35-B6A7-A2154A12113F}" presName="node" presStyleLbl="revTx" presStyleIdx="1" presStyleCnt="5" custScaleX="92417">
        <dgm:presLayoutVars>
          <dgm:bulletEnabled val="1"/>
        </dgm:presLayoutVars>
      </dgm:prSet>
      <dgm:spPr/>
      <dgm:t>
        <a:bodyPr/>
        <a:lstStyle/>
        <a:p>
          <a:endParaRPr lang="zh-CN" altLang="en-US"/>
        </a:p>
      </dgm:t>
    </dgm:pt>
    <dgm:pt modelId="{97E12F77-5C27-4118-8E98-F9F129E1BEDC}" type="pres">
      <dgm:prSet presAssocID="{53C573AC-7859-493C-BF75-A05287F2E9E5}" presName="sibTrans" presStyleLbl="node1" presStyleIdx="1" presStyleCnt="5"/>
      <dgm:spPr/>
      <dgm:t>
        <a:bodyPr/>
        <a:lstStyle/>
        <a:p>
          <a:endParaRPr lang="zh-CN" altLang="en-US"/>
        </a:p>
      </dgm:t>
    </dgm:pt>
    <dgm:pt modelId="{E519F1BA-0818-4B63-BFAD-C477A0CF8E21}" type="pres">
      <dgm:prSet presAssocID="{CB344149-713A-41E0-8AB2-33C5B15D7E93}" presName="dummy" presStyleCnt="0"/>
      <dgm:spPr/>
    </dgm:pt>
    <dgm:pt modelId="{1422A197-1DDB-4B6E-8B1E-0E2002CF8E4A}" type="pres">
      <dgm:prSet presAssocID="{CB344149-713A-41E0-8AB2-33C5B15D7E93}" presName="node" presStyleLbl="revTx" presStyleIdx="2" presStyleCnt="5" custScaleX="112664">
        <dgm:presLayoutVars>
          <dgm:bulletEnabled val="1"/>
        </dgm:presLayoutVars>
      </dgm:prSet>
      <dgm:spPr/>
      <dgm:t>
        <a:bodyPr/>
        <a:lstStyle/>
        <a:p>
          <a:endParaRPr lang="zh-CN" altLang="en-US"/>
        </a:p>
      </dgm:t>
    </dgm:pt>
    <dgm:pt modelId="{C5682BAF-F53C-4EBE-859B-9B1F00956DE3}" type="pres">
      <dgm:prSet presAssocID="{51E7FFB8-FB68-4334-BDC2-CAB02A539CB2}" presName="sibTrans" presStyleLbl="node1" presStyleIdx="2" presStyleCnt="5"/>
      <dgm:spPr/>
      <dgm:t>
        <a:bodyPr/>
        <a:lstStyle/>
        <a:p>
          <a:endParaRPr lang="zh-CN" altLang="en-US"/>
        </a:p>
      </dgm:t>
    </dgm:pt>
    <dgm:pt modelId="{0F5C8128-4753-4DEC-9B9B-06D94882ECF6}" type="pres">
      <dgm:prSet presAssocID="{D490EF0F-90E3-4F0F-A81B-BDA955422C8F}" presName="dummy" presStyleCnt="0"/>
      <dgm:spPr/>
    </dgm:pt>
    <dgm:pt modelId="{C546DBC9-3BF7-4E4B-98CC-FF1CB2F4CF4B}" type="pres">
      <dgm:prSet presAssocID="{D490EF0F-90E3-4F0F-A81B-BDA955422C8F}" presName="node" presStyleLbl="revTx" presStyleIdx="3" presStyleCnt="5" custScaleX="108735">
        <dgm:presLayoutVars>
          <dgm:bulletEnabled val="1"/>
        </dgm:presLayoutVars>
      </dgm:prSet>
      <dgm:spPr/>
      <dgm:t>
        <a:bodyPr/>
        <a:lstStyle/>
        <a:p>
          <a:endParaRPr lang="zh-CN" altLang="en-US"/>
        </a:p>
      </dgm:t>
    </dgm:pt>
    <dgm:pt modelId="{FFDD1F9B-56B0-4F74-8E9B-E4A889470606}" type="pres">
      <dgm:prSet presAssocID="{04B15AA1-5172-423F-9DC6-D53D73D9BBCC}" presName="sibTrans" presStyleLbl="node1" presStyleIdx="3" presStyleCnt="5"/>
      <dgm:spPr/>
      <dgm:t>
        <a:bodyPr/>
        <a:lstStyle/>
        <a:p>
          <a:endParaRPr lang="zh-CN" altLang="en-US"/>
        </a:p>
      </dgm:t>
    </dgm:pt>
    <dgm:pt modelId="{838EF36F-5FAC-4F77-BE85-F919EF9B59E8}" type="pres">
      <dgm:prSet presAssocID="{250B289A-7DFA-4259-B2AD-8E8DC4529009}" presName="dummy" presStyleCnt="0"/>
      <dgm:spPr/>
    </dgm:pt>
    <dgm:pt modelId="{E57A9865-FAE8-41A7-A403-68DD80A359E1}" type="pres">
      <dgm:prSet presAssocID="{250B289A-7DFA-4259-B2AD-8E8DC4529009}" presName="node" presStyleLbl="revTx" presStyleIdx="4" presStyleCnt="5">
        <dgm:presLayoutVars>
          <dgm:bulletEnabled val="1"/>
        </dgm:presLayoutVars>
      </dgm:prSet>
      <dgm:spPr/>
      <dgm:t>
        <a:bodyPr/>
        <a:lstStyle/>
        <a:p>
          <a:endParaRPr lang="zh-CN" altLang="en-US"/>
        </a:p>
      </dgm:t>
    </dgm:pt>
    <dgm:pt modelId="{189652E8-4BED-40A8-82CB-09AE14D006F9}" type="pres">
      <dgm:prSet presAssocID="{3B169FA3-0D26-42B4-B5A5-5ED37F575917}" presName="sibTrans" presStyleLbl="node1" presStyleIdx="4" presStyleCnt="5"/>
      <dgm:spPr/>
      <dgm:t>
        <a:bodyPr/>
        <a:lstStyle/>
        <a:p>
          <a:endParaRPr lang="zh-CN" altLang="en-US"/>
        </a:p>
      </dgm:t>
    </dgm:pt>
  </dgm:ptLst>
  <dgm:cxnLst>
    <dgm:cxn modelId="{6BCE0074-00E6-40DB-9DDF-A3464FD55E56}" type="presOf" srcId="{51E7FFB8-FB68-4334-BDC2-CAB02A539CB2}" destId="{C5682BAF-F53C-4EBE-859B-9B1F00956DE3}" srcOrd="0" destOrd="0" presId="urn:microsoft.com/office/officeart/2005/8/layout/cycle1"/>
    <dgm:cxn modelId="{E089BFF1-D63B-40EE-9F09-AEA1D89A227B}" type="presOf" srcId="{250B289A-7DFA-4259-B2AD-8E8DC4529009}" destId="{E57A9865-FAE8-41A7-A403-68DD80A359E1}" srcOrd="0" destOrd="0" presId="urn:microsoft.com/office/officeart/2005/8/layout/cycle1"/>
    <dgm:cxn modelId="{4E74D0CA-F910-4A5A-89B8-26006FFCAC16}" type="presOf" srcId="{CB344149-713A-41E0-8AB2-33C5B15D7E93}" destId="{1422A197-1DDB-4B6E-8B1E-0E2002CF8E4A}" srcOrd="0" destOrd="0" presId="urn:microsoft.com/office/officeart/2005/8/layout/cycle1"/>
    <dgm:cxn modelId="{32AD9D13-C2F5-43C8-8665-8B5E8C83ACF0}" srcId="{CEB68BA9-4184-4CF4-B5BF-3AD3E2BCB5C3}" destId="{D490EF0F-90E3-4F0F-A81B-BDA955422C8F}" srcOrd="3" destOrd="0" parTransId="{B931C018-C419-4B8C-9707-1C3F2D76AFA7}" sibTransId="{04B15AA1-5172-423F-9DC6-D53D73D9BBCC}"/>
    <dgm:cxn modelId="{9969D350-A70E-4B81-9D67-EEAF2B8DE3FB}" srcId="{CEB68BA9-4184-4CF4-B5BF-3AD3E2BCB5C3}" destId="{F17C178B-2E1C-44D7-9290-023F8E043907}" srcOrd="0" destOrd="0" parTransId="{B58D2589-6CD9-4227-BD6C-185CBF170459}" sibTransId="{6DA68781-1839-4E6F-A416-953B3D8243BA}"/>
    <dgm:cxn modelId="{18D08D34-6E9F-4258-B3BB-A681CF76F59A}" type="presOf" srcId="{4F460E43-7FA3-4C35-B6A7-A2154A12113F}" destId="{A8131A96-0268-471F-A3DD-18EC3842565E}" srcOrd="0" destOrd="0" presId="urn:microsoft.com/office/officeart/2005/8/layout/cycle1"/>
    <dgm:cxn modelId="{8CABBB2F-02B8-4EA9-A623-00B661840E97}" type="presOf" srcId="{04B15AA1-5172-423F-9DC6-D53D73D9BBCC}" destId="{FFDD1F9B-56B0-4F74-8E9B-E4A889470606}" srcOrd="0" destOrd="0" presId="urn:microsoft.com/office/officeart/2005/8/layout/cycle1"/>
    <dgm:cxn modelId="{26C91E58-EA72-4534-8544-B3CE65DC279A}" srcId="{CEB68BA9-4184-4CF4-B5BF-3AD3E2BCB5C3}" destId="{250B289A-7DFA-4259-B2AD-8E8DC4529009}" srcOrd="4" destOrd="0" parTransId="{7483F066-D2A0-4BCF-AAD9-123A698E70D3}" sibTransId="{3B169FA3-0D26-42B4-B5A5-5ED37F575917}"/>
    <dgm:cxn modelId="{6FB92436-C7E2-4A68-99C0-8B4F07FD01DE}" type="presOf" srcId="{3B169FA3-0D26-42B4-B5A5-5ED37F575917}" destId="{189652E8-4BED-40A8-82CB-09AE14D006F9}" srcOrd="0" destOrd="0" presId="urn:microsoft.com/office/officeart/2005/8/layout/cycle1"/>
    <dgm:cxn modelId="{35B2135D-C244-4528-A2B9-0A83DE5246DA}" type="presOf" srcId="{53C573AC-7859-493C-BF75-A05287F2E9E5}" destId="{97E12F77-5C27-4118-8E98-F9F129E1BEDC}" srcOrd="0" destOrd="0" presId="urn:microsoft.com/office/officeart/2005/8/layout/cycle1"/>
    <dgm:cxn modelId="{1E0C88E5-C1B5-458B-93F7-FF3F08B77C84}" type="presOf" srcId="{D490EF0F-90E3-4F0F-A81B-BDA955422C8F}" destId="{C546DBC9-3BF7-4E4B-98CC-FF1CB2F4CF4B}" srcOrd="0" destOrd="0" presId="urn:microsoft.com/office/officeart/2005/8/layout/cycle1"/>
    <dgm:cxn modelId="{E6AD0121-6300-4DC9-A035-E74945CDBBA2}" type="presOf" srcId="{6DA68781-1839-4E6F-A416-953B3D8243BA}" destId="{98483DF9-0E55-4CB5-80C4-0B6DE743B05A}" srcOrd="0" destOrd="0" presId="urn:microsoft.com/office/officeart/2005/8/layout/cycle1"/>
    <dgm:cxn modelId="{36D6E5F2-C8BF-4D17-855D-0A982A534DA7}" type="presOf" srcId="{F17C178B-2E1C-44D7-9290-023F8E043907}" destId="{FBFA53EA-3F6C-498F-B500-6173709F3115}" srcOrd="0" destOrd="0" presId="urn:microsoft.com/office/officeart/2005/8/layout/cycle1"/>
    <dgm:cxn modelId="{14EED302-5DD8-41B9-B121-AB08FAE3B08A}" type="presOf" srcId="{CEB68BA9-4184-4CF4-B5BF-3AD3E2BCB5C3}" destId="{C7FDABBD-FF87-417A-8689-00616DD4CC00}" srcOrd="0" destOrd="0" presId="urn:microsoft.com/office/officeart/2005/8/layout/cycle1"/>
    <dgm:cxn modelId="{22363CAD-326D-496C-8370-08CBC6087179}" srcId="{CEB68BA9-4184-4CF4-B5BF-3AD3E2BCB5C3}" destId="{CB344149-713A-41E0-8AB2-33C5B15D7E93}" srcOrd="2" destOrd="0" parTransId="{96C0424B-B9A0-45A3-803A-97FB1FECFB35}" sibTransId="{51E7FFB8-FB68-4334-BDC2-CAB02A539CB2}"/>
    <dgm:cxn modelId="{C76D75EE-959C-4546-A600-9A89ADFC062E}" srcId="{CEB68BA9-4184-4CF4-B5BF-3AD3E2BCB5C3}" destId="{4F460E43-7FA3-4C35-B6A7-A2154A12113F}" srcOrd="1" destOrd="0" parTransId="{B9400BD2-2923-4370-ABED-EB0A90BA4CC7}" sibTransId="{53C573AC-7859-493C-BF75-A05287F2E9E5}"/>
    <dgm:cxn modelId="{8B18E973-3DB6-44F5-BC19-9B01E0F932F9}" type="presParOf" srcId="{C7FDABBD-FF87-417A-8689-00616DD4CC00}" destId="{79D8BED6-547F-4BA0-B723-D078AABDED4F}" srcOrd="0" destOrd="0" presId="urn:microsoft.com/office/officeart/2005/8/layout/cycle1"/>
    <dgm:cxn modelId="{5EC1FEE3-38E2-451A-9F1F-F4C3D9A575D2}" type="presParOf" srcId="{C7FDABBD-FF87-417A-8689-00616DD4CC00}" destId="{FBFA53EA-3F6C-498F-B500-6173709F3115}" srcOrd="1" destOrd="0" presId="urn:microsoft.com/office/officeart/2005/8/layout/cycle1"/>
    <dgm:cxn modelId="{2F26884F-084A-4781-95F3-C47F974AFB10}" type="presParOf" srcId="{C7FDABBD-FF87-417A-8689-00616DD4CC00}" destId="{98483DF9-0E55-4CB5-80C4-0B6DE743B05A}" srcOrd="2" destOrd="0" presId="urn:microsoft.com/office/officeart/2005/8/layout/cycle1"/>
    <dgm:cxn modelId="{7CBB2539-5471-4801-BA1B-914C750E8A2D}" type="presParOf" srcId="{C7FDABBD-FF87-417A-8689-00616DD4CC00}" destId="{5FEF19CF-6C50-4633-B794-CAE8D78B58C0}" srcOrd="3" destOrd="0" presId="urn:microsoft.com/office/officeart/2005/8/layout/cycle1"/>
    <dgm:cxn modelId="{97B56006-3671-4AD9-AE17-AEA98CE53598}" type="presParOf" srcId="{C7FDABBD-FF87-417A-8689-00616DD4CC00}" destId="{A8131A96-0268-471F-A3DD-18EC3842565E}" srcOrd="4" destOrd="0" presId="urn:microsoft.com/office/officeart/2005/8/layout/cycle1"/>
    <dgm:cxn modelId="{C8D5C7F1-770A-439B-92D9-DC9B605752BB}" type="presParOf" srcId="{C7FDABBD-FF87-417A-8689-00616DD4CC00}" destId="{97E12F77-5C27-4118-8E98-F9F129E1BEDC}" srcOrd="5" destOrd="0" presId="urn:microsoft.com/office/officeart/2005/8/layout/cycle1"/>
    <dgm:cxn modelId="{7A4CA3BD-C136-45E7-AA0C-EC50E1444CE4}" type="presParOf" srcId="{C7FDABBD-FF87-417A-8689-00616DD4CC00}" destId="{E519F1BA-0818-4B63-BFAD-C477A0CF8E21}" srcOrd="6" destOrd="0" presId="urn:microsoft.com/office/officeart/2005/8/layout/cycle1"/>
    <dgm:cxn modelId="{F740CC75-05C4-4E1D-A7CB-60D51D7C295A}" type="presParOf" srcId="{C7FDABBD-FF87-417A-8689-00616DD4CC00}" destId="{1422A197-1DDB-4B6E-8B1E-0E2002CF8E4A}" srcOrd="7" destOrd="0" presId="urn:microsoft.com/office/officeart/2005/8/layout/cycle1"/>
    <dgm:cxn modelId="{9277ADCA-E11F-4628-9E13-81CC734EC43E}" type="presParOf" srcId="{C7FDABBD-FF87-417A-8689-00616DD4CC00}" destId="{C5682BAF-F53C-4EBE-859B-9B1F00956DE3}" srcOrd="8" destOrd="0" presId="urn:microsoft.com/office/officeart/2005/8/layout/cycle1"/>
    <dgm:cxn modelId="{49D29296-CD3A-4AAD-A95F-59B1D2DB6388}" type="presParOf" srcId="{C7FDABBD-FF87-417A-8689-00616DD4CC00}" destId="{0F5C8128-4753-4DEC-9B9B-06D94882ECF6}" srcOrd="9" destOrd="0" presId="urn:microsoft.com/office/officeart/2005/8/layout/cycle1"/>
    <dgm:cxn modelId="{7F01CF3F-E228-4A94-A97C-7FAE7E967321}" type="presParOf" srcId="{C7FDABBD-FF87-417A-8689-00616DD4CC00}" destId="{C546DBC9-3BF7-4E4B-98CC-FF1CB2F4CF4B}" srcOrd="10" destOrd="0" presId="urn:microsoft.com/office/officeart/2005/8/layout/cycle1"/>
    <dgm:cxn modelId="{CA0FEC99-02A1-47DC-90D5-DA80BD450C69}" type="presParOf" srcId="{C7FDABBD-FF87-417A-8689-00616DD4CC00}" destId="{FFDD1F9B-56B0-4F74-8E9B-E4A889470606}" srcOrd="11" destOrd="0" presId="urn:microsoft.com/office/officeart/2005/8/layout/cycle1"/>
    <dgm:cxn modelId="{6E39C397-4BFD-4518-8E34-A63808076DA0}" type="presParOf" srcId="{C7FDABBD-FF87-417A-8689-00616DD4CC00}" destId="{838EF36F-5FAC-4F77-BE85-F919EF9B59E8}" srcOrd="12" destOrd="0" presId="urn:microsoft.com/office/officeart/2005/8/layout/cycle1"/>
    <dgm:cxn modelId="{8876BC6C-7EFE-415E-900C-90E9A3FE2608}" type="presParOf" srcId="{C7FDABBD-FF87-417A-8689-00616DD4CC00}" destId="{E57A9865-FAE8-41A7-A403-68DD80A359E1}" srcOrd="13" destOrd="0" presId="urn:microsoft.com/office/officeart/2005/8/layout/cycle1"/>
    <dgm:cxn modelId="{AFCA0044-D118-4ECF-B7EA-7C209AC6C82B}" type="presParOf" srcId="{C7FDABBD-FF87-417A-8689-00616DD4CC00}" destId="{189652E8-4BED-40A8-82CB-09AE14D006F9}" srcOrd="14"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F27384-86A1-4979-8C2B-89A0E63B3CFF}">
      <dsp:nvSpPr>
        <dsp:cNvPr id="0" name=""/>
        <dsp:cNvSpPr/>
      </dsp:nvSpPr>
      <dsp:spPr>
        <a:xfrm>
          <a:off x="283875" y="2181243"/>
          <a:ext cx="1229940" cy="107512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宋体" panose="02010600030101010101" pitchFamily="2" charset="-122"/>
              <a:ea typeface="宋体" panose="02010600030101010101" pitchFamily="2" charset="-122"/>
            </a:rPr>
            <a:t>企业文化</a:t>
          </a:r>
          <a:endParaRPr lang="zh-CN" altLang="en-US" sz="2000" kern="1200" dirty="0">
            <a:latin typeface="宋体" panose="02010600030101010101" pitchFamily="2" charset="-122"/>
            <a:ea typeface="宋体" panose="02010600030101010101" pitchFamily="2" charset="-122"/>
          </a:endParaRPr>
        </a:p>
      </dsp:txBody>
      <dsp:txXfrm>
        <a:off x="591360" y="2181243"/>
        <a:ext cx="922455" cy="1075122"/>
      </dsp:txXfrm>
    </dsp:sp>
    <dsp:sp modelId="{BAEF3C9F-C111-450A-A308-D94D208920A6}">
      <dsp:nvSpPr>
        <dsp:cNvPr id="0" name=""/>
        <dsp:cNvSpPr/>
      </dsp:nvSpPr>
      <dsp:spPr>
        <a:xfrm>
          <a:off x="2674" y="2401848"/>
          <a:ext cx="614970" cy="614970"/>
        </a:xfrm>
        <a:prstGeom prst="ellipse">
          <a:avLst/>
        </a:prstGeom>
        <a:blipFill rotWithShape="0">
          <a:blip xmlns:r="http://schemas.openxmlformats.org/officeDocument/2006/relationships" r:embed="rId1">
            <a:duotone>
              <a:schemeClr val="accent1">
                <a:hueOff val="0"/>
                <a:satOff val="0"/>
                <a:lumOff val="0"/>
                <a:alphaOff val="0"/>
                <a:tint val="100000"/>
                <a:shade val="50000"/>
                <a:hueMod val="100000"/>
                <a:satMod val="100000"/>
              </a:schemeClr>
              <a:schemeClr val="accent1">
                <a:hueOff val="0"/>
                <a:satOff val="0"/>
                <a:lumOff val="0"/>
                <a:alphaOff val="0"/>
                <a:tint val="100000"/>
                <a:shade val="75000"/>
                <a:hueMod val="100000"/>
                <a:satMod val="100000"/>
              </a:schemeClr>
            </a:duotone>
          </a:blip>
          <a:tile tx="0" ty="0" sx="50000" sy="50000" flip="none" algn="ctr"/>
        </a:blipFill>
        <a:ln>
          <a:noFill/>
        </a:ln>
        <a:effectLst>
          <a:glow>
            <a:schemeClr val="accent1">
              <a:hueOff val="0"/>
              <a:satOff val="0"/>
              <a:lumOff val="0"/>
              <a:alphaOff val="0"/>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宋体" panose="02010600030101010101" pitchFamily="2" charset="-122"/>
              <a:ea typeface="宋体" panose="02010600030101010101" pitchFamily="2" charset="-122"/>
            </a:rPr>
            <a:t>1</a:t>
          </a:r>
          <a:r>
            <a:rPr lang="zh-CN" altLang="en-US" sz="1200" kern="1200" dirty="0" smtClean="0">
              <a:latin typeface="宋体" panose="02010600030101010101" pitchFamily="2" charset="-122"/>
              <a:ea typeface="宋体" panose="02010600030101010101" pitchFamily="2" charset="-122"/>
            </a:rPr>
            <a:t>个月</a:t>
          </a:r>
          <a:endParaRPr lang="zh-CN" altLang="en-US" sz="1200" kern="1200" dirty="0">
            <a:latin typeface="宋体" panose="02010600030101010101" pitchFamily="2" charset="-122"/>
            <a:ea typeface="宋体" panose="02010600030101010101" pitchFamily="2" charset="-122"/>
          </a:endParaRPr>
        </a:p>
      </dsp:txBody>
      <dsp:txXfrm>
        <a:off x="2674" y="2401848"/>
        <a:ext cx="614970" cy="614970"/>
      </dsp:txXfrm>
    </dsp:sp>
    <dsp:sp modelId="{82D6DF7F-7C37-4411-B491-9C5270A659C7}">
      <dsp:nvSpPr>
        <dsp:cNvPr id="0" name=""/>
        <dsp:cNvSpPr/>
      </dsp:nvSpPr>
      <dsp:spPr>
        <a:xfrm>
          <a:off x="1924456" y="2171772"/>
          <a:ext cx="1229940" cy="107512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宋体" panose="02010600030101010101" pitchFamily="2" charset="-122"/>
              <a:ea typeface="宋体" panose="02010600030101010101" pitchFamily="2" charset="-122"/>
            </a:rPr>
            <a:t>通用技能</a:t>
          </a:r>
          <a:endParaRPr lang="zh-CN" altLang="en-US" sz="2000" kern="1200" dirty="0">
            <a:latin typeface="宋体" panose="02010600030101010101" pitchFamily="2" charset="-122"/>
            <a:ea typeface="宋体" panose="02010600030101010101" pitchFamily="2" charset="-122"/>
          </a:endParaRPr>
        </a:p>
      </dsp:txBody>
      <dsp:txXfrm>
        <a:off x="2231941" y="2171772"/>
        <a:ext cx="922455" cy="1075122"/>
      </dsp:txXfrm>
    </dsp:sp>
    <dsp:sp modelId="{ECBBEEE6-5911-4C72-87B0-6D9A020B9369}">
      <dsp:nvSpPr>
        <dsp:cNvPr id="0" name=""/>
        <dsp:cNvSpPr/>
      </dsp:nvSpPr>
      <dsp:spPr>
        <a:xfrm>
          <a:off x="1616971" y="2401848"/>
          <a:ext cx="614970" cy="614970"/>
        </a:xfrm>
        <a:prstGeom prst="ellipse">
          <a:avLst/>
        </a:prstGeom>
        <a:blipFill rotWithShape="0">
          <a:blip xmlns:r="http://schemas.openxmlformats.org/officeDocument/2006/relationships" r:embed="rId1">
            <a:duotone>
              <a:schemeClr val="accent1">
                <a:hueOff val="0"/>
                <a:satOff val="0"/>
                <a:lumOff val="0"/>
                <a:alphaOff val="0"/>
                <a:tint val="100000"/>
                <a:shade val="50000"/>
                <a:hueMod val="100000"/>
                <a:satMod val="100000"/>
              </a:schemeClr>
              <a:schemeClr val="accent1">
                <a:hueOff val="0"/>
                <a:satOff val="0"/>
                <a:lumOff val="0"/>
                <a:alphaOff val="0"/>
                <a:tint val="100000"/>
                <a:shade val="75000"/>
                <a:hueMod val="100000"/>
                <a:satMod val="100000"/>
              </a:schemeClr>
            </a:duotone>
          </a:blip>
          <a:tile tx="0" ty="0" sx="50000" sy="50000" flip="none" algn="ctr"/>
        </a:blipFill>
        <a:ln>
          <a:noFill/>
        </a:ln>
        <a:effectLst>
          <a:glow>
            <a:schemeClr val="accent1">
              <a:hueOff val="0"/>
              <a:satOff val="0"/>
              <a:lumOff val="0"/>
              <a:alphaOff val="0"/>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宋体" panose="02010600030101010101" pitchFamily="2" charset="-122"/>
              <a:ea typeface="宋体" panose="02010600030101010101" pitchFamily="2" charset="-122"/>
            </a:rPr>
            <a:t>3</a:t>
          </a:r>
          <a:r>
            <a:rPr lang="zh-CN" altLang="en-US" sz="1200" kern="1200" dirty="0" smtClean="0">
              <a:latin typeface="宋体" panose="02010600030101010101" pitchFamily="2" charset="-122"/>
              <a:ea typeface="宋体" panose="02010600030101010101" pitchFamily="2" charset="-122"/>
            </a:rPr>
            <a:t>个月</a:t>
          </a:r>
          <a:endParaRPr lang="zh-CN" altLang="en-US" sz="1200" kern="1200" dirty="0">
            <a:latin typeface="宋体" panose="02010600030101010101" pitchFamily="2" charset="-122"/>
            <a:ea typeface="宋体" panose="02010600030101010101" pitchFamily="2" charset="-122"/>
          </a:endParaRPr>
        </a:p>
      </dsp:txBody>
      <dsp:txXfrm>
        <a:off x="1616971" y="2401848"/>
        <a:ext cx="614970" cy="614970"/>
      </dsp:txXfrm>
    </dsp:sp>
    <dsp:sp modelId="{771FBFCF-1985-435A-A07C-5D87B5EAF981}">
      <dsp:nvSpPr>
        <dsp:cNvPr id="0" name=""/>
        <dsp:cNvSpPr/>
      </dsp:nvSpPr>
      <dsp:spPr>
        <a:xfrm>
          <a:off x="3538753" y="2171772"/>
          <a:ext cx="1229940" cy="107512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宋体" panose="02010600030101010101" pitchFamily="2" charset="-122"/>
              <a:ea typeface="宋体" panose="02010600030101010101" pitchFamily="2" charset="-122"/>
            </a:rPr>
            <a:t>专业知识</a:t>
          </a:r>
          <a:endParaRPr lang="zh-CN" altLang="en-US" sz="2000" kern="1200" dirty="0">
            <a:latin typeface="宋体" panose="02010600030101010101" pitchFamily="2" charset="-122"/>
            <a:ea typeface="宋体" panose="02010600030101010101" pitchFamily="2" charset="-122"/>
          </a:endParaRPr>
        </a:p>
      </dsp:txBody>
      <dsp:txXfrm>
        <a:off x="3846238" y="2171772"/>
        <a:ext cx="922455" cy="1075122"/>
      </dsp:txXfrm>
    </dsp:sp>
    <dsp:sp modelId="{9CE3FFCA-802F-42D2-8289-CDFFF11FDDDA}">
      <dsp:nvSpPr>
        <dsp:cNvPr id="0" name=""/>
        <dsp:cNvSpPr/>
      </dsp:nvSpPr>
      <dsp:spPr>
        <a:xfrm>
          <a:off x="3231268" y="2401848"/>
          <a:ext cx="614970" cy="614970"/>
        </a:xfrm>
        <a:prstGeom prst="ellipse">
          <a:avLst/>
        </a:prstGeom>
        <a:blipFill rotWithShape="0">
          <a:blip xmlns:r="http://schemas.openxmlformats.org/officeDocument/2006/relationships" r:embed="rId1">
            <a:duotone>
              <a:schemeClr val="accent1">
                <a:hueOff val="0"/>
                <a:satOff val="0"/>
                <a:lumOff val="0"/>
                <a:alphaOff val="0"/>
                <a:tint val="100000"/>
                <a:shade val="50000"/>
                <a:hueMod val="100000"/>
                <a:satMod val="100000"/>
              </a:schemeClr>
              <a:schemeClr val="accent1">
                <a:hueOff val="0"/>
                <a:satOff val="0"/>
                <a:lumOff val="0"/>
                <a:alphaOff val="0"/>
                <a:tint val="100000"/>
                <a:shade val="75000"/>
                <a:hueMod val="100000"/>
                <a:satMod val="100000"/>
              </a:schemeClr>
            </a:duotone>
          </a:blip>
          <a:tile tx="0" ty="0" sx="50000" sy="50000" flip="none" algn="ctr"/>
        </a:blipFill>
        <a:ln>
          <a:noFill/>
        </a:ln>
        <a:effectLst>
          <a:glow>
            <a:schemeClr val="accent1">
              <a:hueOff val="0"/>
              <a:satOff val="0"/>
              <a:lumOff val="0"/>
              <a:alphaOff val="0"/>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宋体" panose="02010600030101010101" pitchFamily="2" charset="-122"/>
              <a:ea typeface="宋体" panose="02010600030101010101" pitchFamily="2" charset="-122"/>
            </a:rPr>
            <a:t>6</a:t>
          </a:r>
          <a:r>
            <a:rPr lang="zh-CN" altLang="en-US" sz="1200" kern="1200" dirty="0" smtClean="0">
              <a:latin typeface="宋体" panose="02010600030101010101" pitchFamily="2" charset="-122"/>
              <a:ea typeface="宋体" panose="02010600030101010101" pitchFamily="2" charset="-122"/>
            </a:rPr>
            <a:t>个月</a:t>
          </a:r>
          <a:endParaRPr lang="zh-CN" altLang="en-US" sz="1200" kern="1200" dirty="0">
            <a:latin typeface="宋体" panose="02010600030101010101" pitchFamily="2" charset="-122"/>
            <a:ea typeface="宋体" panose="02010600030101010101" pitchFamily="2" charset="-122"/>
          </a:endParaRPr>
        </a:p>
      </dsp:txBody>
      <dsp:txXfrm>
        <a:off x="3231268" y="2401848"/>
        <a:ext cx="614970" cy="614970"/>
      </dsp:txXfrm>
    </dsp:sp>
    <dsp:sp modelId="{18CCD2DD-1B6A-417F-88C6-933851E42F4D}">
      <dsp:nvSpPr>
        <dsp:cNvPr id="0" name=""/>
        <dsp:cNvSpPr/>
      </dsp:nvSpPr>
      <dsp:spPr>
        <a:xfrm>
          <a:off x="5202429" y="2177534"/>
          <a:ext cx="1229940" cy="107512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lvl="0" algn="ctr" defTabSz="889000">
            <a:lnSpc>
              <a:spcPct val="90000"/>
            </a:lnSpc>
            <a:spcBef>
              <a:spcPct val="0"/>
            </a:spcBef>
            <a:spcAft>
              <a:spcPct val="35000"/>
            </a:spcAft>
          </a:pPr>
          <a:endParaRPr lang="zh-CN" altLang="en-US" sz="2000" kern="1200" dirty="0"/>
        </a:p>
      </dsp:txBody>
      <dsp:txXfrm>
        <a:off x="5509915" y="2177534"/>
        <a:ext cx="922455" cy="1075122"/>
      </dsp:txXfrm>
    </dsp:sp>
    <dsp:sp modelId="{B6C00B8D-F0E4-441A-9491-5DF67EC69DB1}">
      <dsp:nvSpPr>
        <dsp:cNvPr id="0" name=""/>
        <dsp:cNvSpPr/>
      </dsp:nvSpPr>
      <dsp:spPr>
        <a:xfrm>
          <a:off x="4845565" y="2401848"/>
          <a:ext cx="708390" cy="614970"/>
        </a:xfrm>
        <a:prstGeom prst="ellipse">
          <a:avLst/>
        </a:prstGeom>
        <a:blipFill rotWithShape="0">
          <a:blip xmlns:r="http://schemas.openxmlformats.org/officeDocument/2006/relationships" r:embed="rId1">
            <a:duotone>
              <a:schemeClr val="accent1">
                <a:hueOff val="0"/>
                <a:satOff val="0"/>
                <a:lumOff val="0"/>
                <a:alphaOff val="0"/>
                <a:tint val="100000"/>
                <a:shade val="50000"/>
                <a:hueMod val="100000"/>
                <a:satMod val="100000"/>
              </a:schemeClr>
              <a:schemeClr val="accent1">
                <a:hueOff val="0"/>
                <a:satOff val="0"/>
                <a:lumOff val="0"/>
                <a:alphaOff val="0"/>
                <a:tint val="100000"/>
                <a:shade val="75000"/>
                <a:hueMod val="100000"/>
                <a:satMod val="100000"/>
              </a:schemeClr>
            </a:duotone>
          </a:blip>
          <a:tile tx="0" ty="0" sx="50000" sy="50000" flip="none" algn="ctr"/>
        </a:blipFill>
        <a:ln>
          <a:noFill/>
        </a:ln>
        <a:effectLst>
          <a:glow>
            <a:schemeClr val="accent1">
              <a:hueOff val="0"/>
              <a:satOff val="0"/>
              <a:lumOff val="0"/>
              <a:alphaOff val="0"/>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宋体" panose="02010600030101010101" pitchFamily="2" charset="-122"/>
              <a:ea typeface="宋体" panose="02010600030101010101" pitchFamily="2" charset="-122"/>
            </a:rPr>
            <a:t>12</a:t>
          </a:r>
          <a:r>
            <a:rPr lang="zh-CN" altLang="en-US" sz="1200" kern="1200" dirty="0" smtClean="0">
              <a:latin typeface="宋体" panose="02010600030101010101" pitchFamily="2" charset="-122"/>
              <a:ea typeface="宋体" panose="02010600030101010101" pitchFamily="2" charset="-122"/>
            </a:rPr>
            <a:t>个月</a:t>
          </a:r>
          <a:endParaRPr lang="zh-CN" altLang="en-US" sz="1200" kern="1200" dirty="0">
            <a:latin typeface="宋体" panose="02010600030101010101" pitchFamily="2" charset="-122"/>
            <a:ea typeface="宋体" panose="02010600030101010101" pitchFamily="2" charset="-122"/>
          </a:endParaRPr>
        </a:p>
      </dsp:txBody>
      <dsp:txXfrm>
        <a:off x="4845565" y="2401848"/>
        <a:ext cx="708390" cy="6149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FA53EA-3F6C-498F-B500-6173709F3115}">
      <dsp:nvSpPr>
        <dsp:cNvPr id="0" name=""/>
        <dsp:cNvSpPr/>
      </dsp:nvSpPr>
      <dsp:spPr>
        <a:xfrm>
          <a:off x="3460649" y="29355"/>
          <a:ext cx="1223863"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仿宋_GB2312" pitchFamily="49" charset="-122"/>
              <a:ea typeface="仿宋_GB2312" pitchFamily="49" charset="-122"/>
            </a:rPr>
            <a:t>三方协议</a:t>
          </a:r>
          <a:endParaRPr lang="zh-CN" altLang="en-US" sz="2000" b="1" kern="1200" dirty="0">
            <a:latin typeface="仿宋_GB2312" pitchFamily="49" charset="-122"/>
            <a:ea typeface="仿宋_GB2312" pitchFamily="49" charset="-122"/>
          </a:endParaRPr>
        </a:p>
      </dsp:txBody>
      <dsp:txXfrm>
        <a:off x="3460649" y="29355"/>
        <a:ext cx="1223863" cy="1006078"/>
      </dsp:txXfrm>
    </dsp:sp>
    <dsp:sp modelId="{98483DF9-0E55-4CB5-80C4-0B6DE743B05A}">
      <dsp:nvSpPr>
        <dsp:cNvPr id="0" name=""/>
        <dsp:cNvSpPr/>
      </dsp:nvSpPr>
      <dsp:spPr>
        <a:xfrm>
          <a:off x="1203213" y="289"/>
          <a:ext cx="3771658" cy="3771658"/>
        </a:xfrm>
        <a:prstGeom prst="circularArrow">
          <a:avLst>
            <a:gd name="adj1" fmla="val 5202"/>
            <a:gd name="adj2" fmla="val 336015"/>
            <a:gd name="adj3" fmla="val 21292825"/>
            <a:gd name="adj4" fmla="val 19766604"/>
            <a:gd name="adj5" fmla="val 6068"/>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31A96-0268-471F-A3DD-18EC3842565E}">
      <dsp:nvSpPr>
        <dsp:cNvPr id="0" name=""/>
        <dsp:cNvSpPr/>
      </dsp:nvSpPr>
      <dsp:spPr>
        <a:xfrm>
          <a:off x="4215547" y="1900156"/>
          <a:ext cx="929787"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仿宋_GB2312" pitchFamily="49" charset="-122"/>
              <a:ea typeface="仿宋_GB2312" pitchFamily="49" charset="-122"/>
            </a:rPr>
            <a:t>储备期</a:t>
          </a:r>
          <a:endParaRPr lang="zh-CN" altLang="en-US" sz="2000" b="1" kern="1200" dirty="0">
            <a:latin typeface="仿宋_GB2312" pitchFamily="49" charset="-122"/>
            <a:ea typeface="仿宋_GB2312" pitchFamily="49" charset="-122"/>
          </a:endParaRPr>
        </a:p>
      </dsp:txBody>
      <dsp:txXfrm>
        <a:off x="4215547" y="1900156"/>
        <a:ext cx="929787" cy="1006078"/>
      </dsp:txXfrm>
    </dsp:sp>
    <dsp:sp modelId="{97E12F77-5C27-4118-8E98-F9F129E1BEDC}">
      <dsp:nvSpPr>
        <dsp:cNvPr id="0" name=""/>
        <dsp:cNvSpPr/>
      </dsp:nvSpPr>
      <dsp:spPr>
        <a:xfrm>
          <a:off x="1203213" y="289"/>
          <a:ext cx="3771658" cy="3771658"/>
        </a:xfrm>
        <a:prstGeom prst="circularArrow">
          <a:avLst>
            <a:gd name="adj1" fmla="val 5202"/>
            <a:gd name="adj2" fmla="val 336015"/>
            <a:gd name="adj3" fmla="val 3876126"/>
            <a:gd name="adj4" fmla="val 2253829"/>
            <a:gd name="adj5" fmla="val 6068"/>
          </a:avLst>
        </a:prstGeom>
        <a:solidFill>
          <a:schemeClr val="accent2">
            <a:shade val="80000"/>
            <a:hueOff val="0"/>
            <a:satOff val="-7005"/>
            <a:lumOff val="79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22A197-1DDB-4B6E-8B1E-0E2002CF8E4A}">
      <dsp:nvSpPr>
        <dsp:cNvPr id="0" name=""/>
        <dsp:cNvSpPr/>
      </dsp:nvSpPr>
      <dsp:spPr>
        <a:xfrm>
          <a:off x="2522299" y="3056374"/>
          <a:ext cx="1133487"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仿宋_GB2312" pitchFamily="49" charset="-122"/>
              <a:ea typeface="仿宋_GB2312" pitchFamily="49" charset="-122"/>
            </a:rPr>
            <a:t>部门面试</a:t>
          </a:r>
          <a:endParaRPr lang="zh-CN" altLang="en-US" sz="2000" b="1" kern="1200" dirty="0">
            <a:latin typeface="仿宋_GB2312" pitchFamily="49" charset="-122"/>
            <a:ea typeface="仿宋_GB2312" pitchFamily="49" charset="-122"/>
          </a:endParaRPr>
        </a:p>
      </dsp:txBody>
      <dsp:txXfrm>
        <a:off x="2522299" y="3056374"/>
        <a:ext cx="1133487" cy="1006078"/>
      </dsp:txXfrm>
    </dsp:sp>
    <dsp:sp modelId="{C5682BAF-F53C-4EBE-859B-9B1F00956DE3}">
      <dsp:nvSpPr>
        <dsp:cNvPr id="0" name=""/>
        <dsp:cNvSpPr/>
      </dsp:nvSpPr>
      <dsp:spPr>
        <a:xfrm>
          <a:off x="1203213" y="289"/>
          <a:ext cx="3771658" cy="3771658"/>
        </a:xfrm>
        <a:prstGeom prst="circularArrow">
          <a:avLst>
            <a:gd name="adj1" fmla="val 5202"/>
            <a:gd name="adj2" fmla="val 336015"/>
            <a:gd name="adj3" fmla="val 8210155"/>
            <a:gd name="adj4" fmla="val 6587859"/>
            <a:gd name="adj5" fmla="val 6068"/>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46DBC9-3BF7-4E4B-98CC-FF1CB2F4CF4B}">
      <dsp:nvSpPr>
        <dsp:cNvPr id="0" name=""/>
        <dsp:cNvSpPr/>
      </dsp:nvSpPr>
      <dsp:spPr>
        <a:xfrm>
          <a:off x="950665" y="1900156"/>
          <a:ext cx="1093959"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仿宋_GB2312" pitchFamily="49" charset="-122"/>
              <a:ea typeface="仿宋_GB2312" pitchFamily="49" charset="-122"/>
            </a:rPr>
            <a:t>部门</a:t>
          </a:r>
          <a:endParaRPr lang="en-US" altLang="zh-CN" sz="2000" b="1" kern="1200" dirty="0" smtClean="0">
            <a:latin typeface="仿宋_GB2312" pitchFamily="49" charset="-122"/>
            <a:ea typeface="仿宋_GB2312" pitchFamily="49" charset="-122"/>
          </a:endParaRPr>
        </a:p>
        <a:p>
          <a:pPr lvl="0" algn="ctr" defTabSz="889000">
            <a:lnSpc>
              <a:spcPct val="90000"/>
            </a:lnSpc>
            <a:spcBef>
              <a:spcPct val="0"/>
            </a:spcBef>
            <a:spcAft>
              <a:spcPct val="35000"/>
            </a:spcAft>
          </a:pPr>
          <a:r>
            <a:rPr lang="zh-CN" altLang="en-US" sz="2000" b="1" kern="1200" dirty="0" smtClean="0">
              <a:latin typeface="仿宋_GB2312" pitchFamily="49" charset="-122"/>
              <a:ea typeface="仿宋_GB2312" pitchFamily="49" charset="-122"/>
            </a:rPr>
            <a:t>试岗期</a:t>
          </a:r>
          <a:endParaRPr lang="zh-CN" altLang="en-US" sz="2000" b="1" kern="1200" dirty="0">
            <a:latin typeface="仿宋_GB2312" pitchFamily="49" charset="-122"/>
            <a:ea typeface="仿宋_GB2312" pitchFamily="49" charset="-122"/>
          </a:endParaRPr>
        </a:p>
      </dsp:txBody>
      <dsp:txXfrm>
        <a:off x="950665" y="1900156"/>
        <a:ext cx="1093959" cy="1006078"/>
      </dsp:txXfrm>
    </dsp:sp>
    <dsp:sp modelId="{FFDD1F9B-56B0-4F74-8E9B-E4A889470606}">
      <dsp:nvSpPr>
        <dsp:cNvPr id="0" name=""/>
        <dsp:cNvSpPr/>
      </dsp:nvSpPr>
      <dsp:spPr>
        <a:xfrm>
          <a:off x="1203213" y="289"/>
          <a:ext cx="3771658" cy="3771658"/>
        </a:xfrm>
        <a:prstGeom prst="circularArrow">
          <a:avLst>
            <a:gd name="adj1" fmla="val 5202"/>
            <a:gd name="adj2" fmla="val 336015"/>
            <a:gd name="adj3" fmla="val 12297380"/>
            <a:gd name="adj4" fmla="val 10771160"/>
            <a:gd name="adj5" fmla="val 6068"/>
          </a:avLst>
        </a:prstGeom>
        <a:solidFill>
          <a:schemeClr val="accent2">
            <a:shade val="80000"/>
            <a:hueOff val="0"/>
            <a:satOff val="-21014"/>
            <a:lumOff val="238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A9865-FAE8-41A7-A403-68DD80A359E1}">
      <dsp:nvSpPr>
        <dsp:cNvPr id="0" name=""/>
        <dsp:cNvSpPr/>
      </dsp:nvSpPr>
      <dsp:spPr>
        <a:xfrm>
          <a:off x="1602465" y="29355"/>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仿宋_GB2312" pitchFamily="49" charset="-122"/>
              <a:ea typeface="仿宋_GB2312" pitchFamily="49" charset="-122"/>
            </a:rPr>
            <a:t>转正</a:t>
          </a:r>
          <a:endParaRPr lang="zh-CN" altLang="en-US" sz="2000" b="1" kern="1200" dirty="0">
            <a:latin typeface="仿宋_GB2312" pitchFamily="49" charset="-122"/>
            <a:ea typeface="仿宋_GB2312" pitchFamily="49" charset="-122"/>
          </a:endParaRPr>
        </a:p>
      </dsp:txBody>
      <dsp:txXfrm>
        <a:off x="1602465" y="29355"/>
        <a:ext cx="1006078" cy="1006078"/>
      </dsp:txXfrm>
    </dsp:sp>
    <dsp:sp modelId="{189652E8-4BED-40A8-82CB-09AE14D006F9}">
      <dsp:nvSpPr>
        <dsp:cNvPr id="0" name=""/>
        <dsp:cNvSpPr/>
      </dsp:nvSpPr>
      <dsp:spPr>
        <a:xfrm>
          <a:off x="1203213" y="289"/>
          <a:ext cx="3771658" cy="3771658"/>
        </a:xfrm>
        <a:prstGeom prst="circularArrow">
          <a:avLst>
            <a:gd name="adj1" fmla="val 5202"/>
            <a:gd name="adj2" fmla="val 336015"/>
            <a:gd name="adj3" fmla="val 16633860"/>
            <a:gd name="adj4" fmla="val 15198729"/>
            <a:gd name="adj5" fmla="val 6068"/>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defRPr sz="1200">
                <a:ea typeface="宋体" panose="02010600030101010101" pitchFamily="2" charset="-122"/>
              </a:defRPr>
            </a:lvl1pPr>
          </a:lstStyle>
          <a:p>
            <a:pPr>
              <a:defRPr/>
            </a:pPr>
            <a:endParaRPr lang="zh-CN" altLang="en-US"/>
          </a:p>
        </p:txBody>
      </p:sp>
      <p:sp>
        <p:nvSpPr>
          <p:cNvPr id="788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defRPr sz="1200">
                <a:ea typeface="宋体" panose="02010600030101010101" pitchFamily="2" charset="-122"/>
              </a:defRPr>
            </a:lvl1pPr>
          </a:lstStyle>
          <a:p>
            <a:pPr>
              <a:defRPr/>
            </a:pPr>
            <a:fld id="{52A1ACEC-8D35-4C0D-849F-19A6C64CBA1D}" type="datetimeFigureOut">
              <a:rPr lang="zh-CN" altLang="en-US"/>
              <a:pPr>
                <a:defRPr/>
              </a:pPr>
              <a:t>2019/10/9</a:t>
            </a:fld>
            <a:endParaRPr lang="en-US" altLang="zh-CN"/>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defRPr sz="1200">
                <a:ea typeface="宋体" panose="02010600030101010101" pitchFamily="2" charset="-122"/>
              </a:defRPr>
            </a:lvl1pPr>
          </a:lstStyle>
          <a:p>
            <a:pPr>
              <a:defRPr/>
            </a:pPr>
            <a:endParaRPr lang="en-US" altLang="zh-CN"/>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0" hangingPunct="0">
              <a:defRPr sz="1200">
                <a:ea typeface="宋体" panose="02010600030101010101" pitchFamily="2" charset="-122"/>
              </a:defRPr>
            </a:lvl1pPr>
          </a:lstStyle>
          <a:p>
            <a:pPr>
              <a:defRPr/>
            </a:pPr>
            <a:fld id="{A612403F-A795-49A7-AFA5-5176A7E1A069}" type="slidenum">
              <a:rPr lang="zh-CN" altLang="en-US"/>
              <a:pPr>
                <a:defRPr/>
              </a:pPr>
              <a:t>‹#›</a:t>
            </a:fld>
            <a:endParaRPr lang="en-US" altLang="zh-CN"/>
          </a:p>
        </p:txBody>
      </p:sp>
    </p:spTree>
    <p:extLst>
      <p:ext uri="{BB962C8B-B14F-4D97-AF65-F5344CB8AC3E}">
        <p14:creationId xmlns="" xmlns:p14="http://schemas.microsoft.com/office/powerpoint/2010/main" val="3218542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7" name="Picture 6"/>
          <p:cNvPicPr>
            <a:picLocks noChangeAspect="1"/>
          </p:cNvPicPr>
          <p:nvPr userDrawn="1"/>
        </p:nvPicPr>
        <p:blipFill>
          <a:blip r:embed="rId3" cstate="print"/>
          <a:srcRect/>
          <a:stretch>
            <a:fillRect/>
          </a:stretch>
        </p:blipFill>
        <p:spPr bwMode="auto">
          <a:xfrm>
            <a:off x="7912104" y="-117475"/>
            <a:ext cx="1133475" cy="1133475"/>
          </a:xfrm>
          <a:prstGeom prst="rect">
            <a:avLst/>
          </a:prstGeom>
          <a:noFill/>
          <a:ln w="9525">
            <a:noFill/>
            <a:miter lim="800000"/>
            <a:headEnd/>
            <a:tailEnd/>
          </a:ln>
        </p:spPr>
      </p:pic>
      <p:pic>
        <p:nvPicPr>
          <p:cNvPr id="18" name="Picture 1"/>
          <p:cNvPicPr>
            <a:picLocks noChangeAspect="1"/>
          </p:cNvPicPr>
          <p:nvPr userDrawn="1"/>
        </p:nvPicPr>
        <p:blipFill>
          <a:blip r:embed="rId4" cstate="print"/>
          <a:srcRect/>
          <a:stretch>
            <a:fillRect/>
          </a:stretch>
        </p:blipFill>
        <p:spPr bwMode="auto">
          <a:xfrm>
            <a:off x="251520" y="169715"/>
            <a:ext cx="1665288" cy="234951"/>
          </a:xfrm>
          <a:prstGeom prst="rect">
            <a:avLst/>
          </a:prstGeom>
          <a:noFill/>
          <a:ln w="9525">
            <a:noFill/>
            <a:miter lim="800000"/>
            <a:headEnd/>
            <a:tailEnd/>
          </a:ln>
        </p:spPr>
      </p:pic>
      <p:pic>
        <p:nvPicPr>
          <p:cNvPr id="19" name="Picture 4"/>
          <p:cNvPicPr>
            <a:picLocks noChangeAspect="1"/>
          </p:cNvPicPr>
          <p:nvPr userDrawn="1"/>
        </p:nvPicPr>
        <p:blipFill>
          <a:blip r:embed="rId5" cstate="print"/>
          <a:srcRect/>
          <a:stretch>
            <a:fillRect/>
          </a:stretch>
        </p:blipFill>
        <p:spPr bwMode="auto">
          <a:xfrm>
            <a:off x="2060579" y="188641"/>
            <a:ext cx="2093913" cy="219075"/>
          </a:xfrm>
          <a:prstGeom prst="rect">
            <a:avLst/>
          </a:prstGeom>
          <a:noFill/>
          <a:ln w="9525">
            <a:noFill/>
            <a:miter lim="800000"/>
            <a:headEnd/>
            <a:tailEnd/>
          </a:ln>
        </p:spPr>
      </p:pic>
      <p:sp>
        <p:nvSpPr>
          <p:cNvPr id="20" name="TextBox 19"/>
          <p:cNvSpPr txBox="1"/>
          <p:nvPr userDrawn="1"/>
        </p:nvSpPr>
        <p:spPr>
          <a:xfrm>
            <a:off x="7668344" y="6237312"/>
            <a:ext cx="1296144" cy="400110"/>
          </a:xfrm>
          <a:prstGeom prst="rect">
            <a:avLst/>
          </a:prstGeom>
          <a:noFill/>
        </p:spPr>
        <p:txBody>
          <a:bodyPr wrap="square" rtlCol="0">
            <a:spAutoFit/>
          </a:bodyPr>
          <a:lstStyle/>
          <a:p>
            <a:r>
              <a:rPr lang="zh-CN" altLang="en-US" b="1" dirty="0">
                <a:effectLst>
                  <a:outerShdw blurRad="50800" dist="38100" dir="2700000" algn="tl" rotWithShape="0">
                    <a:prstClr val="black">
                      <a:alpha val="40000"/>
                    </a:prstClr>
                  </a:outerShdw>
                  <a:reflection blurRad="6350" stA="55000" endA="300" endPos="45500" dir="5400000" sy="-100000" algn="bl" rotWithShape="0"/>
                </a:effectLst>
                <a:latin typeface="+mn-ea"/>
                <a:ea typeface="+mn-ea"/>
              </a:rPr>
              <a:t>熊猫晶体</a:t>
            </a:r>
          </a:p>
        </p:txBody>
      </p:sp>
      <p:pic>
        <p:nvPicPr>
          <p:cNvPr id="7" name="Picture 3"/>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0" y="-1271"/>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279400" y="295595"/>
            <a:ext cx="1665288" cy="23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2060579" y="322581"/>
            <a:ext cx="2093913" cy="21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userDrawn="1"/>
        </p:nvPicPr>
        <p:blipFill>
          <a:blip r:embed="rId8" cstate="print">
            <a:extLst>
              <a:ext uri="{28A0092B-C50C-407E-A947-70E740481C1C}">
                <a14:useLocalDpi xmlns="" xmlns:a14="http://schemas.microsoft.com/office/drawing/2010/main" val="0"/>
              </a:ext>
            </a:extLst>
          </a:blip>
          <a:srcRect/>
          <a:stretch>
            <a:fillRect/>
          </a:stretch>
        </p:blipFill>
        <p:spPr bwMode="auto">
          <a:xfrm>
            <a:off x="8010558" y="-24"/>
            <a:ext cx="1133475"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
            <a:extLst>
              <a:ext uri="{FF2B5EF4-FFF2-40B4-BE49-F238E27FC236}">
                <a16:creationId xmlns="" xmlns:a16="http://schemas.microsoft.com/office/drawing/2014/main" id="{3980B5B1-7567-4C1F-83C8-4A29103A7911}"/>
              </a:ext>
            </a:extLst>
          </p:cNvPr>
          <p:cNvSpPr>
            <a:spLocks noChangeArrowheads="1"/>
          </p:cNvSpPr>
          <p:nvPr userDrawn="1"/>
        </p:nvSpPr>
        <p:spPr bwMode="auto">
          <a:xfrm>
            <a:off x="71406" y="6191270"/>
            <a:ext cx="3302000" cy="354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6800" tIns="38400" rIns="76800" bIns="38400" anchor="ctr">
            <a:spAutoFit/>
          </a:bodyPr>
          <a:lstStyle>
            <a:lvl1pPr>
              <a:spcBef>
                <a:spcPct val="20000"/>
              </a:spcBef>
              <a:buClr>
                <a:srgbClr val="FF9900"/>
              </a:buClr>
              <a:buFont typeface="Arial" panose="020B0604020202020204" pitchFamily="34" charset="0"/>
              <a:buChar char="•"/>
              <a:defRPr sz="24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1pPr>
            <a:lvl2pPr marL="742950" indent="-285750">
              <a:spcBef>
                <a:spcPct val="20000"/>
              </a:spcBef>
              <a:buClr>
                <a:srgbClr val="FF9900"/>
              </a:buClr>
              <a:buFont typeface="Arial" panose="020B0604020202020204" pitchFamily="34" charset="0"/>
              <a:buChar char="–"/>
              <a:defRPr sz="21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2pPr>
            <a:lvl3pPr marL="1143000" indent="-228600">
              <a:spcBef>
                <a:spcPct val="20000"/>
              </a:spcBef>
              <a:buClr>
                <a:srgbClr val="FF9900"/>
              </a:buClr>
              <a:buFont typeface="Arial" panose="020B0604020202020204" pitchFamily="34" charset="0"/>
              <a:buChar char="•"/>
              <a:defRPr>
                <a:solidFill>
                  <a:srgbClr val="000090"/>
                </a:solidFill>
                <a:latin typeface="Calibri" panose="020F0502020204030204" pitchFamily="34" charset="0"/>
                <a:ea typeface="MS PGothic" panose="020B0600070205080204" pitchFamily="34" charset="-128"/>
                <a:sym typeface="MS PGothic" panose="020B0600070205080204" pitchFamily="34" charset="-128"/>
              </a:defRPr>
            </a:lvl3pPr>
            <a:lvl4pPr marL="1600200" indent="-228600">
              <a:spcBef>
                <a:spcPct val="20000"/>
              </a:spcBef>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4pPr>
            <a:lvl5pPr marL="2057400" indent="-228600">
              <a:spcBef>
                <a:spcPct val="20000"/>
              </a:spcBef>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5pPr>
            <a:lvl6pPr marL="25146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6pPr>
            <a:lvl7pPr marL="29718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7pPr>
            <a:lvl8pPr marL="34290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8pPr>
            <a:lvl9pPr marL="38862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9pPr>
          </a:lstStyle>
          <a:p>
            <a:pPr>
              <a:spcBef>
                <a:spcPct val="0"/>
              </a:spcBef>
              <a:buClrTx/>
              <a:buFont typeface="Arial" panose="020B0604020202020204" pitchFamily="34" charset="0"/>
              <a:buNone/>
            </a:pPr>
            <a:r>
              <a:rPr lang="zh-CN" altLang="zh-CN" sz="18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创新  协同  效率  奉献</a:t>
            </a:r>
            <a:endParaRPr lang="zh-CN" altLang="zh-CN" dirty="0">
              <a:solidFill>
                <a:schemeClr val="tx1"/>
              </a:solidFill>
            </a:endParaRPr>
          </a:p>
        </p:txBody>
      </p:sp>
      <p:sp>
        <p:nvSpPr>
          <p:cNvPr id="14" name="TextBox 12">
            <a:extLst>
              <a:ext uri="{FF2B5EF4-FFF2-40B4-BE49-F238E27FC236}">
                <a16:creationId xmlns="" xmlns:a16="http://schemas.microsoft.com/office/drawing/2014/main" id="{083C0E90-1A31-49B1-B095-2EA15B7B223B}"/>
              </a:ext>
            </a:extLst>
          </p:cNvPr>
          <p:cNvSpPr txBox="1"/>
          <p:nvPr userDrawn="1"/>
        </p:nvSpPr>
        <p:spPr>
          <a:xfrm>
            <a:off x="7847888" y="6191269"/>
            <a:ext cx="1296144" cy="400110"/>
          </a:xfrm>
          <a:prstGeom prst="rect">
            <a:avLst/>
          </a:prstGeom>
          <a:noFill/>
          <a:effectLst/>
        </p:spPr>
        <p:txBody>
          <a:bodyPr wrap="square" rtlCol="0">
            <a:spAutoFit/>
          </a:bodyPr>
          <a:lstStyle/>
          <a:p>
            <a:r>
              <a:rPr lang="zh-CN" altLang="en-US" b="1" i="0" baseline="0" dirty="0">
                <a:solidFill>
                  <a:schemeClr val="bg1"/>
                </a:solidFill>
                <a:effectLst>
                  <a:reflection blurRad="6350" stA="55000" endA="300" endPos="45500" dir="5400000" sy="-100000" algn="bl" rotWithShape="0"/>
                </a:effectLst>
                <a:latin typeface="微软雅黑" pitchFamily="34" charset="-122"/>
                <a:ea typeface="微软雅黑" pitchFamily="34" charset="-122"/>
              </a:rPr>
              <a:t>熊猫晶体</a:t>
            </a:r>
          </a:p>
        </p:txBody>
      </p:sp>
    </p:spTree>
    <p:extLst>
      <p:ext uri="{BB962C8B-B14F-4D97-AF65-F5344CB8AC3E}">
        <p14:creationId xmlns="" xmlns:p14="http://schemas.microsoft.com/office/powerpoint/2010/main" val="33251030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空白">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print"/>
          <a:srcRect/>
          <a:stretch>
            <a:fillRect/>
          </a:stretch>
        </p:blipFill>
        <p:spPr bwMode="auto">
          <a:xfrm>
            <a:off x="7912104" y="-117475"/>
            <a:ext cx="1133475" cy="1133475"/>
          </a:xfrm>
          <a:prstGeom prst="rect">
            <a:avLst/>
          </a:prstGeom>
          <a:noFill/>
          <a:ln w="9525">
            <a:noFill/>
            <a:miter lim="800000"/>
            <a:headEnd/>
            <a:tailEnd/>
          </a:ln>
        </p:spPr>
      </p:pic>
      <p:pic>
        <p:nvPicPr>
          <p:cNvPr id="5" name="Picture 1"/>
          <p:cNvPicPr>
            <a:picLocks noChangeAspect="1"/>
          </p:cNvPicPr>
          <p:nvPr userDrawn="1"/>
        </p:nvPicPr>
        <p:blipFill>
          <a:blip r:embed="rId4" cstate="print"/>
          <a:srcRect/>
          <a:stretch>
            <a:fillRect/>
          </a:stretch>
        </p:blipFill>
        <p:spPr bwMode="auto">
          <a:xfrm>
            <a:off x="251520" y="169715"/>
            <a:ext cx="1665288" cy="234951"/>
          </a:xfrm>
          <a:prstGeom prst="rect">
            <a:avLst/>
          </a:prstGeom>
          <a:noFill/>
          <a:ln w="9525">
            <a:noFill/>
            <a:miter lim="800000"/>
            <a:headEnd/>
            <a:tailEnd/>
          </a:ln>
        </p:spPr>
      </p:pic>
      <p:pic>
        <p:nvPicPr>
          <p:cNvPr id="6" name="Picture 4"/>
          <p:cNvPicPr>
            <a:picLocks noChangeAspect="1"/>
          </p:cNvPicPr>
          <p:nvPr userDrawn="1"/>
        </p:nvPicPr>
        <p:blipFill>
          <a:blip r:embed="rId5" cstate="print"/>
          <a:srcRect/>
          <a:stretch>
            <a:fillRect/>
          </a:stretch>
        </p:blipFill>
        <p:spPr bwMode="auto">
          <a:xfrm>
            <a:off x="2060579" y="188641"/>
            <a:ext cx="2093913" cy="219075"/>
          </a:xfrm>
          <a:prstGeom prst="rect">
            <a:avLst/>
          </a:prstGeom>
          <a:noFill/>
          <a:ln w="9525">
            <a:noFill/>
            <a:miter lim="800000"/>
            <a:headEnd/>
            <a:tailEnd/>
          </a:ln>
        </p:spPr>
      </p:pic>
      <p:grpSp>
        <p:nvGrpSpPr>
          <p:cNvPr id="2" name="组合 7"/>
          <p:cNvGrpSpPr/>
          <p:nvPr userDrawn="1"/>
        </p:nvGrpSpPr>
        <p:grpSpPr>
          <a:xfrm>
            <a:off x="0" y="-27384"/>
            <a:ext cx="9144000" cy="6858000"/>
            <a:chOff x="0" y="-27384"/>
            <a:chExt cx="9144000" cy="6858000"/>
          </a:xfrm>
        </p:grpSpPr>
        <p:pic>
          <p:nvPicPr>
            <p:cNvPr id="9"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158163" y="49213"/>
              <a:ext cx="814387" cy="814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9400" y="303213"/>
              <a:ext cx="1665288" cy="23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060575" y="330200"/>
              <a:ext cx="2093913" cy="21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 name="矩形 5">
            <a:extLst>
              <a:ext uri="{FF2B5EF4-FFF2-40B4-BE49-F238E27FC236}">
                <a16:creationId xmlns="" xmlns:a16="http://schemas.microsoft.com/office/drawing/2014/main" id="{C163F12A-8A5E-4FD5-A541-7ED6BFD192ED}"/>
              </a:ext>
            </a:extLst>
          </p:cNvPr>
          <p:cNvSpPr>
            <a:spLocks/>
          </p:cNvSpPr>
          <p:nvPr userDrawn="1"/>
        </p:nvSpPr>
        <p:spPr bwMode="auto">
          <a:xfrm>
            <a:off x="0" y="6500813"/>
            <a:ext cx="9144000" cy="357187"/>
          </a:xfrm>
          <a:prstGeom prst="rect">
            <a:avLst/>
          </a:prstGeom>
          <a:solidFill>
            <a:srgbClr val="0563B8"/>
          </a:solidFill>
          <a:ln>
            <a:noFill/>
          </a:ln>
          <a:extLst>
            <a:ext uri="{91240B29-F687-4F45-9708-019B960494DF}">
              <a14:hiddenLine xmlns="" xmlns:a14="http://schemas.microsoft.com/office/drawing/2010/main" w="9525">
                <a:solidFill>
                  <a:srgbClr val="000000"/>
                </a:solidFill>
                <a:bevel/>
                <a:headEnd/>
                <a:tailEnd/>
              </a14:hiddenLine>
            </a:ext>
          </a:extLst>
        </p:spPr>
        <p:txBody>
          <a:bodyPr lIns="76800" tIns="38400" rIns="76800" bIns="38400"/>
          <a:lstStyle>
            <a:lvl1pPr>
              <a:spcBef>
                <a:spcPct val="20000"/>
              </a:spcBef>
              <a:buClr>
                <a:srgbClr val="FF9900"/>
              </a:buClr>
              <a:buFont typeface="Arial" panose="020B0604020202020204" pitchFamily="34" charset="0"/>
              <a:buChar char="•"/>
              <a:defRPr sz="24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1pPr>
            <a:lvl2pPr marL="742950" indent="-285750">
              <a:spcBef>
                <a:spcPct val="20000"/>
              </a:spcBef>
              <a:buClr>
                <a:srgbClr val="FF9900"/>
              </a:buClr>
              <a:buFont typeface="Arial" panose="020B0604020202020204" pitchFamily="34" charset="0"/>
              <a:buChar char="–"/>
              <a:defRPr sz="21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2pPr>
            <a:lvl3pPr marL="1143000" indent="-228600">
              <a:spcBef>
                <a:spcPct val="20000"/>
              </a:spcBef>
              <a:buClr>
                <a:srgbClr val="FF9900"/>
              </a:buClr>
              <a:buFont typeface="Arial" panose="020B0604020202020204" pitchFamily="34" charset="0"/>
              <a:buChar char="•"/>
              <a:defRPr>
                <a:solidFill>
                  <a:srgbClr val="000090"/>
                </a:solidFill>
                <a:latin typeface="Calibri" panose="020F0502020204030204" pitchFamily="34" charset="0"/>
                <a:ea typeface="MS PGothic" panose="020B0600070205080204" pitchFamily="34" charset="-128"/>
                <a:sym typeface="MS PGothic" panose="020B0600070205080204" pitchFamily="34" charset="-128"/>
              </a:defRPr>
            </a:lvl3pPr>
            <a:lvl4pPr marL="1600200" indent="-228600">
              <a:spcBef>
                <a:spcPct val="20000"/>
              </a:spcBef>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4pPr>
            <a:lvl5pPr marL="2057400" indent="-228600">
              <a:spcBef>
                <a:spcPct val="20000"/>
              </a:spcBef>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5pPr>
            <a:lvl6pPr marL="25146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6pPr>
            <a:lvl7pPr marL="29718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7pPr>
            <a:lvl8pPr marL="34290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8pPr>
            <a:lvl9pPr marL="38862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9pPr>
          </a:lstStyle>
          <a:p>
            <a:pPr>
              <a:spcBef>
                <a:spcPct val="0"/>
              </a:spcBef>
              <a:buClrTx/>
              <a:buFont typeface="Arial" panose="020B0604020202020204" pitchFamily="34" charset="0"/>
              <a:buNone/>
            </a:pPr>
            <a:endParaRPr lang="zh-CN" altLang="zh-CN" sz="1500" b="1">
              <a:solidFill>
                <a:schemeClr val="tx1"/>
              </a:solidFill>
              <a:sym typeface="Calibri" panose="020F0502020204030204" pitchFamily="34" charset="0"/>
            </a:endParaRPr>
          </a:p>
        </p:txBody>
      </p:sp>
      <p:sp>
        <p:nvSpPr>
          <p:cNvPr id="15" name="Rectangle 1">
            <a:extLst>
              <a:ext uri="{FF2B5EF4-FFF2-40B4-BE49-F238E27FC236}">
                <a16:creationId xmlns="" xmlns:a16="http://schemas.microsoft.com/office/drawing/2014/main" id="{B80049A9-E0CF-4F25-981F-E4A3B82819C9}"/>
              </a:ext>
            </a:extLst>
          </p:cNvPr>
          <p:cNvSpPr>
            <a:spLocks noChangeArrowheads="1"/>
          </p:cNvSpPr>
          <p:nvPr userDrawn="1"/>
        </p:nvSpPr>
        <p:spPr bwMode="auto">
          <a:xfrm>
            <a:off x="138113" y="6486527"/>
            <a:ext cx="3302000" cy="354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6800" tIns="38400" rIns="76800" bIns="38400" anchor="ctr">
            <a:spAutoFit/>
          </a:bodyPr>
          <a:lstStyle>
            <a:lvl1pPr>
              <a:spcBef>
                <a:spcPct val="20000"/>
              </a:spcBef>
              <a:buClr>
                <a:srgbClr val="FF9900"/>
              </a:buClr>
              <a:buFont typeface="Arial" panose="020B0604020202020204" pitchFamily="34" charset="0"/>
              <a:buChar char="•"/>
              <a:defRPr sz="24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1pPr>
            <a:lvl2pPr marL="742950" indent="-285750">
              <a:spcBef>
                <a:spcPct val="20000"/>
              </a:spcBef>
              <a:buClr>
                <a:srgbClr val="FF9900"/>
              </a:buClr>
              <a:buFont typeface="Arial" panose="020B0604020202020204" pitchFamily="34" charset="0"/>
              <a:buChar char="–"/>
              <a:defRPr sz="21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2pPr>
            <a:lvl3pPr marL="1143000" indent="-228600">
              <a:spcBef>
                <a:spcPct val="20000"/>
              </a:spcBef>
              <a:buClr>
                <a:srgbClr val="FF9900"/>
              </a:buClr>
              <a:buFont typeface="Arial" panose="020B0604020202020204" pitchFamily="34" charset="0"/>
              <a:buChar char="•"/>
              <a:defRPr>
                <a:solidFill>
                  <a:srgbClr val="000090"/>
                </a:solidFill>
                <a:latin typeface="Calibri" panose="020F0502020204030204" pitchFamily="34" charset="0"/>
                <a:ea typeface="MS PGothic" panose="020B0600070205080204" pitchFamily="34" charset="-128"/>
                <a:sym typeface="MS PGothic" panose="020B0600070205080204" pitchFamily="34" charset="-128"/>
              </a:defRPr>
            </a:lvl3pPr>
            <a:lvl4pPr marL="1600200" indent="-228600">
              <a:spcBef>
                <a:spcPct val="20000"/>
              </a:spcBef>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4pPr>
            <a:lvl5pPr marL="2057400" indent="-228600">
              <a:spcBef>
                <a:spcPct val="20000"/>
              </a:spcBef>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5pPr>
            <a:lvl6pPr marL="25146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6pPr>
            <a:lvl7pPr marL="29718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7pPr>
            <a:lvl8pPr marL="34290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8pPr>
            <a:lvl9pPr marL="38862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9pPr>
          </a:lstStyle>
          <a:p>
            <a:pPr>
              <a:spcBef>
                <a:spcPct val="0"/>
              </a:spcBef>
              <a:buClrTx/>
              <a:buFont typeface="Arial" panose="020B0604020202020204" pitchFamily="34" charset="0"/>
              <a:buNone/>
            </a:pPr>
            <a:r>
              <a:rPr lang="zh-CN" altLang="zh-CN" sz="18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创新  协同  效率  奉献</a:t>
            </a:r>
            <a:endParaRPr lang="zh-CN" altLang="zh-CN" dirty="0">
              <a:solidFill>
                <a:schemeClr val="tx1"/>
              </a:solidFill>
            </a:endParaRPr>
          </a:p>
        </p:txBody>
      </p:sp>
      <p:sp>
        <p:nvSpPr>
          <p:cNvPr id="13" name="TextBox 12"/>
          <p:cNvSpPr txBox="1"/>
          <p:nvPr userDrawn="1"/>
        </p:nvSpPr>
        <p:spPr>
          <a:xfrm>
            <a:off x="7740352" y="6444044"/>
            <a:ext cx="1296144" cy="400110"/>
          </a:xfrm>
          <a:prstGeom prst="rect">
            <a:avLst/>
          </a:prstGeom>
          <a:noFill/>
        </p:spPr>
        <p:txBody>
          <a:bodyPr wrap="square" rtlCol="0">
            <a:spAutoFit/>
          </a:bodyPr>
          <a:lstStyle/>
          <a:p>
            <a:r>
              <a:rPr lang="zh-CN" altLang="en-US" b="1" i="0" baseline="0"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n-ea"/>
                <a:ea typeface="+mn-ea"/>
              </a:rPr>
              <a:t>熊猫晶体</a:t>
            </a:r>
          </a:p>
        </p:txBody>
      </p:sp>
    </p:spTree>
    <p:extLst>
      <p:ext uri="{BB962C8B-B14F-4D97-AF65-F5344CB8AC3E}">
        <p14:creationId xmlns="" xmlns:p14="http://schemas.microsoft.com/office/powerpoint/2010/main" val="407579803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740352" y="6228020"/>
            <a:ext cx="1296144" cy="400110"/>
          </a:xfrm>
          <a:prstGeom prst="rect">
            <a:avLst/>
          </a:prstGeom>
          <a:noFill/>
        </p:spPr>
        <p:txBody>
          <a:bodyPr wrap="square" rtlCol="0">
            <a:spAutoFit/>
          </a:bodyPr>
          <a:lstStyle/>
          <a:p>
            <a:r>
              <a:rPr lang="zh-CN" altLang="en-US" b="0" i="0" baseline="0" dirty="0">
                <a:effectLst>
                  <a:outerShdw blurRad="50800" dist="38100" dir="2700000" algn="tl" rotWithShape="0">
                    <a:prstClr val="black">
                      <a:alpha val="40000"/>
                    </a:prstClr>
                  </a:outerShdw>
                  <a:reflection blurRad="6350" stA="55000" endA="300" endPos="45500" dir="5400000" sy="-100000" algn="bl" rotWithShape="0"/>
                </a:effectLst>
                <a:latin typeface="+mn-ea"/>
                <a:ea typeface="+mn-ea"/>
              </a:rPr>
              <a:t>熊猫晶体</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2060"/>
          </a:solidFill>
          <a:latin typeface="+mj-lt"/>
          <a:ea typeface="+mj-ea"/>
          <a:cs typeface="+mj-cs"/>
        </a:defRPr>
      </a:lvl1pPr>
      <a:lvl2pPr algn="l" rtl="0" eaLnBrk="0" fontAlgn="base" hangingPunct="0">
        <a:spcBef>
          <a:spcPct val="0"/>
        </a:spcBef>
        <a:spcAft>
          <a:spcPct val="0"/>
        </a:spcAft>
        <a:defRPr sz="2400">
          <a:solidFill>
            <a:srgbClr val="002060"/>
          </a:solidFill>
          <a:latin typeface="Arial" charset="0"/>
          <a:ea typeface="黑体" pitchFamily="2" charset="-122"/>
        </a:defRPr>
      </a:lvl2pPr>
      <a:lvl3pPr algn="l" rtl="0" eaLnBrk="0" fontAlgn="base" hangingPunct="0">
        <a:spcBef>
          <a:spcPct val="0"/>
        </a:spcBef>
        <a:spcAft>
          <a:spcPct val="0"/>
        </a:spcAft>
        <a:defRPr sz="2400">
          <a:solidFill>
            <a:srgbClr val="002060"/>
          </a:solidFill>
          <a:latin typeface="Arial" charset="0"/>
          <a:ea typeface="黑体" pitchFamily="2" charset="-122"/>
        </a:defRPr>
      </a:lvl3pPr>
      <a:lvl4pPr algn="l" rtl="0" eaLnBrk="0" fontAlgn="base" hangingPunct="0">
        <a:spcBef>
          <a:spcPct val="0"/>
        </a:spcBef>
        <a:spcAft>
          <a:spcPct val="0"/>
        </a:spcAft>
        <a:defRPr sz="2400">
          <a:solidFill>
            <a:srgbClr val="002060"/>
          </a:solidFill>
          <a:latin typeface="Arial" charset="0"/>
          <a:ea typeface="黑体" pitchFamily="2" charset="-122"/>
        </a:defRPr>
      </a:lvl4pPr>
      <a:lvl5pPr algn="l" rtl="0" eaLnBrk="0" fontAlgn="base" hangingPunct="0">
        <a:spcBef>
          <a:spcPct val="0"/>
        </a:spcBef>
        <a:spcAft>
          <a:spcPct val="0"/>
        </a:spcAft>
        <a:defRPr sz="2400">
          <a:solidFill>
            <a:srgbClr val="002060"/>
          </a:solidFill>
          <a:latin typeface="Arial" charset="0"/>
          <a:ea typeface="黑体" pitchFamily="2" charset="-122"/>
        </a:defRPr>
      </a:lvl5pPr>
      <a:lvl6pPr marL="457200" algn="l" rtl="0" eaLnBrk="1" fontAlgn="base" hangingPunct="1">
        <a:spcBef>
          <a:spcPct val="0"/>
        </a:spcBef>
        <a:spcAft>
          <a:spcPct val="0"/>
        </a:spcAft>
        <a:defRPr sz="2400">
          <a:solidFill>
            <a:schemeClr val="tx2"/>
          </a:solidFill>
          <a:latin typeface="Arial" charset="0"/>
          <a:ea typeface="黑体" pitchFamily="2" charset="-122"/>
        </a:defRPr>
      </a:lvl6pPr>
      <a:lvl7pPr marL="914400" algn="l" rtl="0" eaLnBrk="1" fontAlgn="base" hangingPunct="1">
        <a:spcBef>
          <a:spcPct val="0"/>
        </a:spcBef>
        <a:spcAft>
          <a:spcPct val="0"/>
        </a:spcAft>
        <a:defRPr sz="2400">
          <a:solidFill>
            <a:schemeClr val="tx2"/>
          </a:solidFill>
          <a:latin typeface="Arial" charset="0"/>
          <a:ea typeface="黑体" pitchFamily="2" charset="-122"/>
        </a:defRPr>
      </a:lvl7pPr>
      <a:lvl8pPr marL="1371600" algn="l" rtl="0" eaLnBrk="1" fontAlgn="base" hangingPunct="1">
        <a:spcBef>
          <a:spcPct val="0"/>
        </a:spcBef>
        <a:spcAft>
          <a:spcPct val="0"/>
        </a:spcAft>
        <a:defRPr sz="2400">
          <a:solidFill>
            <a:schemeClr val="tx2"/>
          </a:solidFill>
          <a:latin typeface="Arial" charset="0"/>
          <a:ea typeface="黑体" pitchFamily="2" charset="-122"/>
        </a:defRPr>
      </a:lvl8pPr>
      <a:lvl9pPr marL="1828800" algn="l" rtl="0" eaLnBrk="1" fontAlgn="base" hangingPunct="1">
        <a:spcBef>
          <a:spcPct val="0"/>
        </a:spcBef>
        <a:spcAft>
          <a:spcPct val="0"/>
        </a:spcAft>
        <a:defRPr sz="2400">
          <a:solidFill>
            <a:schemeClr val="tx2"/>
          </a:solidFill>
          <a:latin typeface="Arial" charset="0"/>
          <a:ea typeface="黑体" pitchFamily="2" charset="-122"/>
        </a:defRPr>
      </a:lvl9pPr>
    </p:titleStyle>
    <p:bodyStyle>
      <a:lvl1pPr marL="342900" indent="-342900" algn="l" rtl="0" eaLnBrk="0" fontAlgn="base" hangingPunct="0">
        <a:spcBef>
          <a:spcPct val="20000"/>
        </a:spcBef>
        <a:spcAft>
          <a:spcPct val="0"/>
        </a:spcAft>
        <a:buChar char="•"/>
        <a:defRPr sz="1600">
          <a:solidFill>
            <a:srgbClr val="002060"/>
          </a:solidFill>
          <a:latin typeface="+mn-lt"/>
          <a:ea typeface="+mn-ea"/>
          <a:cs typeface="+mn-cs"/>
        </a:defRPr>
      </a:lvl1pPr>
      <a:lvl2pPr marL="742950" indent="-285750" algn="l" rtl="0" eaLnBrk="0" fontAlgn="base" hangingPunct="0">
        <a:spcBef>
          <a:spcPct val="20000"/>
        </a:spcBef>
        <a:spcAft>
          <a:spcPct val="0"/>
        </a:spcAft>
        <a:buChar char="–"/>
        <a:defRPr sz="1600">
          <a:solidFill>
            <a:srgbClr val="002060"/>
          </a:solidFill>
          <a:latin typeface="+mn-lt"/>
          <a:ea typeface="+mn-ea"/>
        </a:defRPr>
      </a:lvl2pPr>
      <a:lvl3pPr marL="1143000" indent="-228600" algn="l" rtl="0" eaLnBrk="0" fontAlgn="base" hangingPunct="0">
        <a:spcBef>
          <a:spcPct val="20000"/>
        </a:spcBef>
        <a:spcAft>
          <a:spcPct val="0"/>
        </a:spcAft>
        <a:buChar char="•"/>
        <a:defRPr sz="1600">
          <a:solidFill>
            <a:srgbClr val="002060"/>
          </a:solidFill>
          <a:latin typeface="+mn-lt"/>
          <a:ea typeface="+mn-ea"/>
        </a:defRPr>
      </a:lvl3pPr>
      <a:lvl4pPr marL="1600200" indent="-228600" algn="l" rtl="0" eaLnBrk="0" fontAlgn="base" hangingPunct="0">
        <a:spcBef>
          <a:spcPct val="20000"/>
        </a:spcBef>
        <a:spcAft>
          <a:spcPct val="0"/>
        </a:spcAft>
        <a:buChar char="–"/>
        <a:defRPr sz="1600">
          <a:solidFill>
            <a:srgbClr val="002060"/>
          </a:solidFill>
          <a:latin typeface="+mn-lt"/>
          <a:ea typeface="+mn-ea"/>
        </a:defRPr>
      </a:lvl4pPr>
      <a:lvl5pPr marL="2057400" indent="-228600" algn="l" rtl="0" eaLnBrk="0" fontAlgn="base" hangingPunct="0">
        <a:spcBef>
          <a:spcPct val="20000"/>
        </a:spcBef>
        <a:spcAft>
          <a:spcPct val="0"/>
        </a:spcAft>
        <a:buChar char="»"/>
        <a:defRPr sz="1600">
          <a:solidFill>
            <a:srgbClr val="002060"/>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18" Type="http://schemas.openxmlformats.org/officeDocument/2006/relationships/image" Target="../media/image30.jpeg"/><Relationship Id="rId26" Type="http://schemas.openxmlformats.org/officeDocument/2006/relationships/image" Target="../media/image38.jpeg"/><Relationship Id="rId3" Type="http://schemas.openxmlformats.org/officeDocument/2006/relationships/image" Target="../media/image15.png"/><Relationship Id="rId21" Type="http://schemas.openxmlformats.org/officeDocument/2006/relationships/image" Target="../media/image33.jpeg"/><Relationship Id="rId34" Type="http://schemas.openxmlformats.org/officeDocument/2006/relationships/image" Target="../media/image45.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5" Type="http://schemas.openxmlformats.org/officeDocument/2006/relationships/image" Target="../media/image37.jpeg"/><Relationship Id="rId33" Type="http://schemas.openxmlformats.org/officeDocument/2006/relationships/image" Target="../media/image44.jpeg"/><Relationship Id="rId2" Type="http://schemas.openxmlformats.org/officeDocument/2006/relationships/image" Target="../media/image14.png"/><Relationship Id="rId16" Type="http://schemas.openxmlformats.org/officeDocument/2006/relationships/image" Target="../media/image28.jpeg"/><Relationship Id="rId20" Type="http://schemas.openxmlformats.org/officeDocument/2006/relationships/image" Target="../media/image32.jpeg"/><Relationship Id="rId29" Type="http://schemas.openxmlformats.org/officeDocument/2006/relationships/hyperlink" Target="http://www.dahuatech.com/index.asp" TargetMode="Externa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24" Type="http://schemas.openxmlformats.org/officeDocument/2006/relationships/image" Target="../media/image36.jpeg"/><Relationship Id="rId32" Type="http://schemas.openxmlformats.org/officeDocument/2006/relationships/image" Target="../media/image43.png"/><Relationship Id="rId5" Type="http://schemas.openxmlformats.org/officeDocument/2006/relationships/image" Target="../media/image17.jpeg"/><Relationship Id="rId15" Type="http://schemas.openxmlformats.org/officeDocument/2006/relationships/image" Target="../media/image27.png"/><Relationship Id="rId23" Type="http://schemas.openxmlformats.org/officeDocument/2006/relationships/image" Target="../media/image35.jpeg"/><Relationship Id="rId28" Type="http://schemas.openxmlformats.org/officeDocument/2006/relationships/image" Target="../media/image40.jpeg"/><Relationship Id="rId10" Type="http://schemas.openxmlformats.org/officeDocument/2006/relationships/image" Target="../media/image22.jpeg"/><Relationship Id="rId19" Type="http://schemas.openxmlformats.org/officeDocument/2006/relationships/image" Target="../media/image31.jpeg"/><Relationship Id="rId31" Type="http://schemas.openxmlformats.org/officeDocument/2006/relationships/image" Target="../media/image42.jpeg"/><Relationship Id="rId4" Type="http://schemas.openxmlformats.org/officeDocument/2006/relationships/image" Target="../media/image16.pn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34.jpeg"/><Relationship Id="rId27" Type="http://schemas.openxmlformats.org/officeDocument/2006/relationships/image" Target="../media/image39.jpeg"/><Relationship Id="rId30"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Layout" Target="../diagrams/layout1.xml"/><Relationship Id="rId7" Type="http://schemas.openxmlformats.org/officeDocument/2006/relationships/image" Target="../media/image4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9.jpeg"/><Relationship Id="rId4" Type="http://schemas.openxmlformats.org/officeDocument/2006/relationships/diagramQuickStyle" Target="../diagrams/quickStyle1.xml"/><Relationship Id="rId9" Type="http://schemas.openxmlformats.org/officeDocument/2006/relationships/image" Target="../media/image4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785786" y="2285993"/>
            <a:ext cx="7643866" cy="1797049"/>
          </a:xfrm>
          <a:prstGeom prst="rect">
            <a:avLst/>
          </a:prstGeom>
        </p:spPr>
        <p:txBody>
          <a:bodyPr/>
          <a:lstStyle/>
          <a:p>
            <a:pPr algn="ctr" eaLnBrk="1" hangingPunct="1"/>
            <a:r>
              <a:rPr lang="zh-CN" altLang="en-US" sz="4800" b="1" kern="1200" dirty="0" smtClean="0">
                <a:solidFill>
                  <a:schemeClr val="bg1"/>
                </a:solidFill>
                <a:latin typeface="方正小标宋简体" panose="03000509000000000000" pitchFamily="65" charset="-122"/>
                <a:ea typeface="方正小标宋简体" panose="03000509000000000000" pitchFamily="65" charset="-122"/>
              </a:rPr>
              <a:t>南京中</a:t>
            </a:r>
            <a:r>
              <a:rPr lang="zh-CN" altLang="en-US" sz="4800" b="1" kern="1200" dirty="0">
                <a:solidFill>
                  <a:schemeClr val="bg1"/>
                </a:solidFill>
                <a:latin typeface="方正小标宋简体" panose="03000509000000000000" pitchFamily="65" charset="-122"/>
                <a:ea typeface="方正小标宋简体" panose="03000509000000000000" pitchFamily="65" charset="-122"/>
              </a:rPr>
              <a:t>电熊猫晶体科技</a:t>
            </a:r>
            <a:r>
              <a:rPr lang="zh-CN" altLang="en-US" sz="4800" b="1" kern="1200" dirty="0" smtClean="0">
                <a:solidFill>
                  <a:schemeClr val="bg1"/>
                </a:solidFill>
                <a:latin typeface="方正小标宋简体" panose="03000509000000000000" pitchFamily="65" charset="-122"/>
                <a:ea typeface="方正小标宋简体" panose="03000509000000000000" pitchFamily="65" charset="-122"/>
              </a:rPr>
              <a:t>公司</a:t>
            </a:r>
            <a:r>
              <a:rPr lang="en-US" altLang="zh-CN" sz="4800" b="1" kern="1200" dirty="0" smtClean="0">
                <a:solidFill>
                  <a:schemeClr val="bg1"/>
                </a:solidFill>
                <a:latin typeface="方正小标宋简体" panose="03000509000000000000" pitchFamily="65" charset="-122"/>
                <a:ea typeface="方正小标宋简体" panose="03000509000000000000" pitchFamily="65" charset="-122"/>
              </a:rPr>
              <a:t/>
            </a:r>
            <a:br>
              <a:rPr lang="en-US" altLang="zh-CN" sz="4800" b="1" kern="1200" dirty="0" smtClean="0">
                <a:solidFill>
                  <a:schemeClr val="bg1"/>
                </a:solidFill>
                <a:latin typeface="方正小标宋简体" panose="03000509000000000000" pitchFamily="65" charset="-122"/>
                <a:ea typeface="方正小标宋简体" panose="03000509000000000000" pitchFamily="65" charset="-122"/>
              </a:rPr>
            </a:br>
            <a:r>
              <a:rPr lang="zh-CN" altLang="en-US" sz="4800" b="1" kern="1200" dirty="0" smtClean="0">
                <a:solidFill>
                  <a:schemeClr val="bg1"/>
                </a:solidFill>
                <a:latin typeface="方正小标宋简体" panose="03000509000000000000" pitchFamily="65" charset="-122"/>
                <a:ea typeface="方正小标宋简体" panose="03000509000000000000" pitchFamily="65" charset="-122"/>
              </a:rPr>
              <a:t>招聘简章</a:t>
            </a:r>
            <a:endParaRPr lang="zh-CN" altLang="en-US" sz="4800" b="1" kern="1200" dirty="0">
              <a:solidFill>
                <a:schemeClr val="bg1"/>
              </a:solidFill>
              <a:latin typeface="方正小标宋简体" panose="03000509000000000000" pitchFamily="65" charset="-122"/>
              <a:ea typeface="方正小标宋简体" panose="03000509000000000000" pitchFamily="65" charset="-122"/>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79"/>
          <p:cNvSpPr>
            <a:spLocks noChangeArrowheads="1"/>
          </p:cNvSpPr>
          <p:nvPr/>
        </p:nvSpPr>
        <p:spPr bwMode="auto">
          <a:xfrm>
            <a:off x="285720" y="1000110"/>
            <a:ext cx="2166938"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a:t>
            </a:r>
            <a:r>
              <a:rPr lang="zh-CN" altLang="en-US" b="1" dirty="0" smtClean="0">
                <a:solidFill>
                  <a:srgbClr val="0066FF"/>
                </a:solidFill>
                <a:latin typeface="宋体" panose="02010600030101010101" pitchFamily="2" charset="-122"/>
              </a:rPr>
              <a:t>企业介绍</a:t>
            </a:r>
            <a:endParaRPr lang="zh-CN" altLang="en-US" b="1" dirty="0">
              <a:solidFill>
                <a:srgbClr val="0066FF"/>
              </a:solidFill>
              <a:latin typeface="宋体" panose="02010600030101010101" pitchFamily="2" charset="-122"/>
            </a:endParaRPr>
          </a:p>
        </p:txBody>
      </p:sp>
      <p:sp>
        <p:nvSpPr>
          <p:cNvPr id="6" name="TextBox 5"/>
          <p:cNvSpPr txBox="1"/>
          <p:nvPr/>
        </p:nvSpPr>
        <p:spPr>
          <a:xfrm>
            <a:off x="4786314" y="1714488"/>
            <a:ext cx="4143404" cy="3339376"/>
          </a:xfrm>
          <a:prstGeom prst="rect">
            <a:avLst/>
          </a:prstGeom>
          <a:noFill/>
        </p:spPr>
        <p:txBody>
          <a:bodyPr wrap="square" rtlCol="0">
            <a:spAutoFit/>
          </a:bodyPr>
          <a:lstStyle/>
          <a:p>
            <a:pPr>
              <a:lnSpc>
                <a:spcPts val="2600"/>
              </a:lnSpc>
            </a:pPr>
            <a:r>
              <a:rPr lang="zh-CN" altLang="en-US" sz="1200" dirty="0" smtClean="0"/>
              <a:t>    </a:t>
            </a:r>
            <a:r>
              <a:rPr lang="zh-CN" altLang="en-US" sz="1800" dirty="0" smtClean="0">
                <a:latin typeface="仿宋_GB2312" pitchFamily="49" charset="-122"/>
                <a:ea typeface="仿宋_GB2312" pitchFamily="49" charset="-122"/>
              </a:rPr>
              <a:t>南京中电熊猫晶体科技有限公司是中电熊猫信息产业集团旗下晶体元器件制造的核心和重点发展的企业，注册资本</a:t>
            </a:r>
            <a:r>
              <a:rPr lang="en-US" altLang="zh-CN" sz="1800" dirty="0" smtClean="0">
                <a:latin typeface="仿宋_GB2312" pitchFamily="49" charset="-122"/>
                <a:ea typeface="仿宋_GB2312" pitchFamily="49" charset="-122"/>
              </a:rPr>
              <a:t>2.2</a:t>
            </a:r>
            <a:r>
              <a:rPr lang="zh-CN" altLang="en-US" sz="1800" dirty="0" smtClean="0">
                <a:latin typeface="仿宋_GB2312" pitchFamily="49" charset="-122"/>
                <a:ea typeface="仿宋_GB2312" pitchFamily="49" charset="-122"/>
              </a:rPr>
              <a:t>亿元，现有员工</a:t>
            </a:r>
            <a:r>
              <a:rPr lang="en-US" altLang="zh-CN" sz="1800" dirty="0" smtClean="0">
                <a:latin typeface="仿宋_GB2312" pitchFamily="49" charset="-122"/>
                <a:ea typeface="仿宋_GB2312" pitchFamily="49" charset="-122"/>
              </a:rPr>
              <a:t>1000</a:t>
            </a:r>
            <a:r>
              <a:rPr lang="zh-CN" altLang="en-US" sz="1800" dirty="0" smtClean="0">
                <a:latin typeface="仿宋_GB2312" pitchFamily="49" charset="-122"/>
                <a:ea typeface="仿宋_GB2312" pitchFamily="49" charset="-122"/>
              </a:rPr>
              <a:t>余人，总部位于南京市栖霞区经济技术开发区。</a:t>
            </a:r>
            <a:endParaRPr lang="en-US" altLang="zh-CN" sz="1800" dirty="0" smtClean="0">
              <a:latin typeface="仿宋_GB2312" pitchFamily="49" charset="-122"/>
              <a:ea typeface="仿宋_GB2312" pitchFamily="49" charset="-122"/>
            </a:endParaRPr>
          </a:p>
          <a:p>
            <a:pPr>
              <a:lnSpc>
                <a:spcPts val="2600"/>
              </a:lnSpc>
            </a:pPr>
            <a:endParaRPr lang="en-US" altLang="zh-CN" sz="1800" dirty="0" smtClean="0">
              <a:latin typeface="仿宋_GB2312" pitchFamily="49" charset="-122"/>
              <a:ea typeface="仿宋_GB2312" pitchFamily="49" charset="-122"/>
            </a:endParaRPr>
          </a:p>
          <a:p>
            <a:pPr>
              <a:lnSpc>
                <a:spcPts val="2600"/>
              </a:lnSpc>
            </a:pPr>
            <a:r>
              <a:rPr lang="en-US" altLang="zh-CN" sz="1800" dirty="0" smtClean="0">
                <a:latin typeface="仿宋_GB2312" pitchFamily="49" charset="-122"/>
                <a:ea typeface="仿宋_GB2312" pitchFamily="49" charset="-122"/>
              </a:rPr>
              <a:t>  </a:t>
            </a:r>
            <a:r>
              <a:rPr lang="zh-CN" altLang="en-US" sz="1800" dirty="0" smtClean="0">
                <a:latin typeface="仿宋_GB2312" pitchFamily="49" charset="-122"/>
                <a:ea typeface="仿宋_GB2312" pitchFamily="49" charset="-122"/>
              </a:rPr>
              <a:t>公司有深圳晶体和廊坊晶体</a:t>
            </a:r>
            <a:r>
              <a:rPr lang="en-US" altLang="zh-CN" sz="1800" dirty="0" smtClean="0">
                <a:latin typeface="仿宋_GB2312" pitchFamily="49" charset="-122"/>
                <a:ea typeface="仿宋_GB2312" pitchFamily="49" charset="-122"/>
              </a:rPr>
              <a:t>2</a:t>
            </a:r>
            <a:r>
              <a:rPr lang="zh-CN" altLang="en-US" sz="1800" dirty="0" smtClean="0">
                <a:latin typeface="仿宋_GB2312" pitchFamily="49" charset="-122"/>
                <a:ea typeface="仿宋_GB2312" pitchFamily="49" charset="-122"/>
              </a:rPr>
              <a:t>家分公司，在南京晶体总部就业以后，有机会被推荐到深圳和廊坊分公司工作。</a:t>
            </a:r>
            <a:r>
              <a:rPr lang="en-US" altLang="zh-CN" sz="1200" dirty="0" smtClean="0">
                <a:latin typeface="仿宋_GB2312" pitchFamily="49" charset="-122"/>
                <a:ea typeface="仿宋_GB2312" pitchFamily="49" charset="-122"/>
              </a:rPr>
              <a:t>    </a:t>
            </a:r>
          </a:p>
          <a:p>
            <a:endParaRPr lang="zh-CN" altLang="en-US" sz="1600" dirty="0" smtClean="0">
              <a:solidFill>
                <a:srgbClr val="0453F2"/>
              </a:solidFill>
            </a:endParaRPr>
          </a:p>
        </p:txBody>
      </p:sp>
      <p:pic>
        <p:nvPicPr>
          <p:cNvPr id="9" name="图片 1"/>
          <p:cNvPicPr>
            <a:picLocks noChangeAspect="1"/>
          </p:cNvPicPr>
          <p:nvPr/>
        </p:nvPicPr>
        <p:blipFill>
          <a:blip r:embed="rId2" cstate="print"/>
          <a:srcRect/>
          <a:stretch>
            <a:fillRect/>
          </a:stretch>
        </p:blipFill>
        <p:spPr bwMode="auto">
          <a:xfrm>
            <a:off x="285721" y="1809739"/>
            <a:ext cx="3859139" cy="3600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50"/>
          <p:cNvSpPr txBox="1">
            <a:spLocks noChangeArrowheads="1"/>
          </p:cNvSpPr>
          <p:nvPr/>
        </p:nvSpPr>
        <p:spPr bwMode="auto">
          <a:xfrm>
            <a:off x="6143636" y="995662"/>
            <a:ext cx="1714512" cy="361637"/>
          </a:xfrm>
          <a:prstGeom prst="rect">
            <a:avLst/>
          </a:prstGeom>
          <a:gradFill rotWithShape="1">
            <a:gsLst>
              <a:gs pos="0">
                <a:srgbClr val="3366FF"/>
              </a:gs>
              <a:gs pos="100000">
                <a:srgbClr val="182F76"/>
              </a:gs>
            </a:gsLst>
            <a:lin ang="5400000" scaled="1"/>
          </a:gradFill>
          <a:ln w="9525">
            <a:noFill/>
            <a:miter lim="800000"/>
          </a:ln>
          <a:effectLst>
            <a:prstShdw prst="shdw13" dist="53882" dir="13500000">
              <a:schemeClr val="bg2">
                <a:alpha val="50000"/>
              </a:schemeClr>
            </a:prstShdw>
          </a:effectLst>
        </p:spPr>
        <p:txBody>
          <a:bodyPr wrap="square">
            <a:spAutoFit/>
          </a:bodyPr>
          <a:lstStyle/>
          <a:p>
            <a:pPr algn="ctr">
              <a:lnSpc>
                <a:spcPts val="2100"/>
              </a:lnSpc>
              <a:spcBef>
                <a:spcPct val="50000"/>
              </a:spcBef>
            </a:pPr>
            <a:r>
              <a:rPr lang="zh-CN" altLang="en-US" b="1" dirty="0">
                <a:solidFill>
                  <a:srgbClr val="66FF99"/>
                </a:solidFill>
              </a:rPr>
              <a:t>主要客户</a:t>
            </a:r>
            <a:endParaRPr lang="en-US" altLang="zh-CN" b="1" dirty="0">
              <a:solidFill>
                <a:srgbClr val="66FF99"/>
              </a:solidFill>
            </a:endParaRPr>
          </a:p>
        </p:txBody>
      </p:sp>
      <p:grpSp>
        <p:nvGrpSpPr>
          <p:cNvPr id="28678" name="组合 68"/>
          <p:cNvGrpSpPr/>
          <p:nvPr/>
        </p:nvGrpSpPr>
        <p:grpSpPr bwMode="auto">
          <a:xfrm>
            <a:off x="611190" y="2163762"/>
            <a:ext cx="7658561" cy="544511"/>
            <a:chOff x="714348" y="1714488"/>
            <a:chExt cx="7658488" cy="607953"/>
          </a:xfrm>
        </p:grpSpPr>
        <p:sp>
          <p:nvSpPr>
            <p:cNvPr id="28717" name="TextBox 31"/>
            <p:cNvSpPr txBox="1">
              <a:spLocks noChangeArrowheads="1"/>
            </p:cNvSpPr>
            <p:nvPr/>
          </p:nvSpPr>
          <p:spPr bwMode="auto">
            <a:xfrm>
              <a:off x="7340512" y="1923639"/>
              <a:ext cx="1032324" cy="315000"/>
            </a:xfrm>
            <a:prstGeom prst="rect">
              <a:avLst/>
            </a:prstGeom>
            <a:noFill/>
            <a:ln w="9525">
              <a:noFill/>
              <a:miter lim="800000"/>
            </a:ln>
          </p:spPr>
          <p:txBody>
            <a:bodyPr wrap="none" lIns="0" tIns="0" rIns="0" bIns="0">
              <a:spAutoFit/>
            </a:bodyPr>
            <a:lstStyle/>
            <a:p>
              <a:pPr>
                <a:lnSpc>
                  <a:spcPts val="2175"/>
                </a:lnSpc>
              </a:pPr>
              <a:r>
                <a:rPr lang="zh-CN" altLang="en-US" b="1">
                  <a:solidFill>
                    <a:srgbClr val="00009A"/>
                  </a:solidFill>
                  <a:latin typeface="Tahoma" panose="020B0604030504040204" pitchFamily="34" charset="0"/>
                </a:rPr>
                <a:t>汽车电子</a:t>
              </a:r>
            </a:p>
          </p:txBody>
        </p:sp>
        <p:grpSp>
          <p:nvGrpSpPr>
            <p:cNvPr id="28718" name="组合 67"/>
            <p:cNvGrpSpPr/>
            <p:nvPr/>
          </p:nvGrpSpPr>
          <p:grpSpPr bwMode="auto">
            <a:xfrm>
              <a:off x="714348" y="1714488"/>
              <a:ext cx="6072230" cy="607953"/>
              <a:chOff x="500034" y="1714488"/>
              <a:chExt cx="6072230" cy="607953"/>
            </a:xfrm>
          </p:grpSpPr>
          <p:pic>
            <p:nvPicPr>
              <p:cNvPr id="28719" name="Picture 27" descr="level_1"/>
              <p:cNvPicPr>
                <a:picLocks noChangeArrowheads="1"/>
              </p:cNvPicPr>
              <p:nvPr/>
            </p:nvPicPr>
            <p:blipFill>
              <a:blip r:embed="rId2" cstate="print"/>
              <a:srcRect/>
              <a:stretch>
                <a:fillRect/>
              </a:stretch>
            </p:blipFill>
            <p:spPr bwMode="auto">
              <a:xfrm>
                <a:off x="785781" y="1928955"/>
                <a:ext cx="1142989" cy="313726"/>
              </a:xfrm>
              <a:prstGeom prst="rect">
                <a:avLst/>
              </a:prstGeom>
              <a:noFill/>
              <a:ln w="9525">
                <a:solidFill>
                  <a:schemeClr val="bg1"/>
                </a:solidFill>
                <a:miter lim="800000"/>
                <a:headEnd/>
                <a:tailEnd/>
              </a:ln>
              <a:effectLst>
                <a:outerShdw sx="999" sy="999" algn="ctr" rotWithShape="0">
                  <a:schemeClr val="bg1"/>
                </a:outerShdw>
              </a:effectLst>
            </p:spPr>
          </p:pic>
          <p:pic>
            <p:nvPicPr>
              <p:cNvPr id="28720" name="Picture 30"/>
              <p:cNvPicPr>
                <a:picLocks noChangeArrowheads="1"/>
              </p:cNvPicPr>
              <p:nvPr/>
            </p:nvPicPr>
            <p:blipFill>
              <a:blip r:embed="rId3" cstate="print"/>
              <a:srcRect/>
              <a:stretch>
                <a:fillRect/>
              </a:stretch>
            </p:blipFill>
            <p:spPr bwMode="auto">
              <a:xfrm>
                <a:off x="3500380" y="1714488"/>
                <a:ext cx="1428736" cy="607953"/>
              </a:xfrm>
              <a:prstGeom prst="rect">
                <a:avLst/>
              </a:prstGeom>
              <a:noFill/>
              <a:ln w="9525">
                <a:solidFill>
                  <a:schemeClr val="bg1"/>
                </a:solidFill>
                <a:miter lim="800000"/>
                <a:headEnd/>
                <a:tailEnd/>
              </a:ln>
              <a:effectLst>
                <a:outerShdw sx="999" sy="999" algn="ctr" rotWithShape="0">
                  <a:schemeClr val="bg1"/>
                </a:outerShdw>
              </a:effectLst>
            </p:spPr>
          </p:pic>
          <p:pic>
            <p:nvPicPr>
              <p:cNvPr id="28721" name="Picture 32"/>
              <p:cNvPicPr>
                <a:picLocks noChangeArrowheads="1"/>
              </p:cNvPicPr>
              <p:nvPr/>
            </p:nvPicPr>
            <p:blipFill>
              <a:blip r:embed="rId4" cstate="print"/>
              <a:srcRect/>
              <a:stretch>
                <a:fillRect/>
              </a:stretch>
            </p:blipFill>
            <p:spPr bwMode="auto">
              <a:xfrm>
                <a:off x="5214864" y="1923638"/>
                <a:ext cx="1116002" cy="319043"/>
              </a:xfrm>
              <a:prstGeom prst="rect">
                <a:avLst/>
              </a:prstGeom>
              <a:noFill/>
              <a:ln w="9525">
                <a:solidFill>
                  <a:schemeClr val="bg1"/>
                </a:solidFill>
                <a:miter lim="800000"/>
                <a:headEnd/>
                <a:tailEnd/>
              </a:ln>
              <a:effectLst>
                <a:outerShdw sx="999" sy="999" algn="ctr" rotWithShape="0">
                  <a:schemeClr val="bg1"/>
                </a:outerShdw>
              </a:effectLst>
            </p:spPr>
          </p:pic>
          <p:pic>
            <p:nvPicPr>
              <p:cNvPr id="28722" name="Picture 2" descr="C:\Documents and Settings\Administrator\桌面\埃泰克.jpg"/>
              <p:cNvPicPr>
                <a:picLocks noChangeAspect="1" noChangeArrowheads="1"/>
              </p:cNvPicPr>
              <p:nvPr/>
            </p:nvPicPr>
            <p:blipFill>
              <a:blip r:embed="rId5" cstate="print"/>
              <a:srcRect/>
              <a:stretch>
                <a:fillRect/>
              </a:stretch>
            </p:blipFill>
            <p:spPr bwMode="auto">
              <a:xfrm>
                <a:off x="2214546" y="1923842"/>
                <a:ext cx="928694" cy="318878"/>
              </a:xfrm>
              <a:prstGeom prst="rect">
                <a:avLst/>
              </a:prstGeom>
              <a:noFill/>
              <a:ln w="9525">
                <a:noFill/>
                <a:miter lim="800000"/>
                <a:headEnd/>
                <a:tailEnd/>
              </a:ln>
            </p:spPr>
          </p:pic>
          <p:sp>
            <p:nvSpPr>
              <p:cNvPr id="61" name="圆角矩形 60"/>
              <p:cNvSpPr/>
              <p:nvPr/>
            </p:nvSpPr>
            <p:spPr bwMode="auto">
              <a:xfrm>
                <a:off x="500034" y="1858057"/>
                <a:ext cx="6072129" cy="464384"/>
              </a:xfrm>
              <a:prstGeom prst="roundRect">
                <a:avLst/>
              </a:prstGeom>
              <a:noFill/>
              <a:ln w="19050" cmpd="sng">
                <a:solidFill>
                  <a:srgbClr val="CBB935"/>
                </a:solidFill>
                <a:prstDash val="solid"/>
                <a:round/>
                <a:headEnd type="diamond" w="med" len="med"/>
                <a:tailEnd type="diamond" w="med" len="med"/>
              </a:ln>
              <a:effectLst>
                <a:outerShdw blurRad="50800" dist="50800" dir="5400000" algn="ctr" rotWithShape="0">
                  <a:schemeClr val="bg1"/>
                </a:outerShdw>
              </a:effectLst>
            </p:spPr>
            <p:txBody>
              <a:bodyPr anchor="ctr"/>
              <a:lstStyle/>
              <a:p>
                <a:pPr algn="ctr">
                  <a:defRPr/>
                </a:pPr>
                <a:endParaRPr lang="zh-CN" altLang="en-US">
                  <a:ea typeface="宋体" panose="02010600030101010101" pitchFamily="2" charset="-122"/>
                </a:endParaRPr>
              </a:p>
            </p:txBody>
          </p:sp>
        </p:grpSp>
      </p:grpSp>
      <p:sp>
        <p:nvSpPr>
          <p:cNvPr id="28679" name="TextBox 32"/>
          <p:cNvSpPr txBox="1">
            <a:spLocks noChangeArrowheads="1"/>
          </p:cNvSpPr>
          <p:nvPr/>
        </p:nvSpPr>
        <p:spPr bwMode="auto">
          <a:xfrm>
            <a:off x="323852" y="3081339"/>
            <a:ext cx="516167" cy="282129"/>
          </a:xfrm>
          <a:prstGeom prst="rect">
            <a:avLst/>
          </a:prstGeom>
          <a:noFill/>
          <a:ln w="9525">
            <a:noFill/>
            <a:miter lim="800000"/>
          </a:ln>
        </p:spPr>
        <p:txBody>
          <a:bodyPr wrap="none" lIns="0" tIns="0" rIns="0" bIns="0">
            <a:spAutoFit/>
          </a:bodyPr>
          <a:lstStyle/>
          <a:p>
            <a:pPr>
              <a:lnSpc>
                <a:spcPts val="2175"/>
              </a:lnSpc>
            </a:pPr>
            <a:r>
              <a:rPr lang="zh-CN" altLang="en-US" b="1">
                <a:solidFill>
                  <a:srgbClr val="00009A"/>
                </a:solidFill>
                <a:latin typeface="Tahoma" panose="020B0604030504040204" pitchFamily="34" charset="0"/>
              </a:rPr>
              <a:t>通讯</a:t>
            </a:r>
          </a:p>
        </p:txBody>
      </p:sp>
      <p:sp>
        <p:nvSpPr>
          <p:cNvPr id="28680" name="TextBox 35"/>
          <p:cNvSpPr txBox="1">
            <a:spLocks noChangeArrowheads="1"/>
          </p:cNvSpPr>
          <p:nvPr/>
        </p:nvSpPr>
        <p:spPr bwMode="auto">
          <a:xfrm>
            <a:off x="7742239" y="3857626"/>
            <a:ext cx="1290418" cy="282129"/>
          </a:xfrm>
          <a:prstGeom prst="rect">
            <a:avLst/>
          </a:prstGeom>
          <a:noFill/>
          <a:ln w="9525">
            <a:noFill/>
            <a:miter lim="800000"/>
          </a:ln>
        </p:spPr>
        <p:txBody>
          <a:bodyPr wrap="none" lIns="0" tIns="0" rIns="0" bIns="0">
            <a:spAutoFit/>
          </a:bodyPr>
          <a:lstStyle/>
          <a:p>
            <a:pPr>
              <a:lnSpc>
                <a:spcPts val="2175"/>
              </a:lnSpc>
            </a:pPr>
            <a:r>
              <a:rPr lang="zh-CN" altLang="en-US" b="1">
                <a:solidFill>
                  <a:srgbClr val="00009A"/>
                </a:solidFill>
                <a:latin typeface="Tahoma" panose="020B0604030504040204" pitchFamily="34" charset="0"/>
              </a:rPr>
              <a:t>消费类电子</a:t>
            </a:r>
          </a:p>
        </p:txBody>
      </p:sp>
      <p:pic>
        <p:nvPicPr>
          <p:cNvPr id="64" name="Picture 15" descr="图片5"/>
          <p:cNvPicPr>
            <a:picLocks noChangeArrowheads="1"/>
          </p:cNvPicPr>
          <p:nvPr/>
        </p:nvPicPr>
        <p:blipFill>
          <a:blip r:embed="rId6" cstate="print"/>
          <a:srcRect/>
          <a:stretch>
            <a:fillRect/>
          </a:stretch>
        </p:blipFill>
        <p:spPr bwMode="auto">
          <a:xfrm>
            <a:off x="376935" y="3714751"/>
            <a:ext cx="505689" cy="500063"/>
          </a:xfrm>
          <a:prstGeom prst="rect">
            <a:avLst/>
          </a:prstGeom>
          <a:noFill/>
          <a:ln w="9525" cmpd="sng">
            <a:noFill/>
            <a:prstDash val="solid"/>
            <a:round/>
          </a:ln>
          <a:effectLst/>
          <a:scene3d>
            <a:camera prst="orthographicFront">
              <a:rot lat="0" lon="0" rev="0"/>
            </a:camera>
            <a:lightRig rig="threePt" dir="t"/>
          </a:scene3d>
        </p:spPr>
      </p:pic>
      <p:pic>
        <p:nvPicPr>
          <p:cNvPr id="28682" name="Picture 16" descr="图片6"/>
          <p:cNvPicPr>
            <a:picLocks noChangeAspect="1" noChangeArrowheads="1"/>
          </p:cNvPicPr>
          <p:nvPr/>
        </p:nvPicPr>
        <p:blipFill>
          <a:blip r:embed="rId7" cstate="print"/>
          <a:srcRect/>
          <a:stretch>
            <a:fillRect/>
          </a:stretch>
        </p:blipFill>
        <p:spPr bwMode="auto">
          <a:xfrm>
            <a:off x="1573214" y="3860800"/>
            <a:ext cx="695325" cy="285751"/>
          </a:xfrm>
          <a:prstGeom prst="rect">
            <a:avLst/>
          </a:prstGeom>
          <a:noFill/>
          <a:ln w="9525">
            <a:noFill/>
            <a:miter lim="800000"/>
            <a:headEnd/>
            <a:tailEnd/>
          </a:ln>
        </p:spPr>
      </p:pic>
      <p:pic>
        <p:nvPicPr>
          <p:cNvPr id="28683" name="Picture 30"/>
          <p:cNvPicPr>
            <a:picLocks noChangeArrowheads="1"/>
          </p:cNvPicPr>
          <p:nvPr/>
        </p:nvPicPr>
        <p:blipFill>
          <a:blip r:embed="rId8" cstate="print"/>
          <a:srcRect/>
          <a:stretch>
            <a:fillRect/>
          </a:stretch>
        </p:blipFill>
        <p:spPr bwMode="auto">
          <a:xfrm>
            <a:off x="5073650" y="3786188"/>
            <a:ext cx="577850" cy="417512"/>
          </a:xfrm>
          <a:prstGeom prst="rect">
            <a:avLst/>
          </a:prstGeom>
          <a:noFill/>
          <a:ln w="9525">
            <a:noFill/>
            <a:miter lim="800000"/>
            <a:headEnd/>
            <a:tailEnd/>
          </a:ln>
        </p:spPr>
      </p:pic>
      <p:pic>
        <p:nvPicPr>
          <p:cNvPr id="28684" name="Picture 34" descr="C:\Documents and Settings\Administrator\桌面\美的.jpg"/>
          <p:cNvPicPr>
            <a:picLocks noChangeAspect="1" noChangeArrowheads="1"/>
          </p:cNvPicPr>
          <p:nvPr/>
        </p:nvPicPr>
        <p:blipFill>
          <a:blip r:embed="rId9" cstate="print"/>
          <a:srcRect/>
          <a:stretch>
            <a:fillRect/>
          </a:stretch>
        </p:blipFill>
        <p:spPr bwMode="auto">
          <a:xfrm>
            <a:off x="5694363" y="3819526"/>
            <a:ext cx="677862" cy="384175"/>
          </a:xfrm>
          <a:prstGeom prst="rect">
            <a:avLst/>
          </a:prstGeom>
          <a:noFill/>
          <a:ln w="9525">
            <a:noFill/>
            <a:miter lim="800000"/>
            <a:headEnd/>
            <a:tailEnd/>
          </a:ln>
        </p:spPr>
      </p:pic>
      <p:sp>
        <p:nvSpPr>
          <p:cNvPr id="69" name="圆角矩形 68"/>
          <p:cNvSpPr/>
          <p:nvPr/>
        </p:nvSpPr>
        <p:spPr bwMode="auto">
          <a:xfrm>
            <a:off x="323850" y="3803652"/>
            <a:ext cx="7227888" cy="417513"/>
          </a:xfrm>
          <a:prstGeom prst="roundRect">
            <a:avLst/>
          </a:prstGeom>
          <a:noFill/>
          <a:ln w="19050" cmpd="sng">
            <a:solidFill>
              <a:srgbClr val="CBB935"/>
            </a:solidFill>
            <a:prstDash val="solid"/>
            <a:round/>
            <a:headEnd type="diamond" w="med" len="med"/>
            <a:tailEnd type="diamond" w="med" len="med"/>
          </a:ln>
          <a:effectLst>
            <a:outerShdw blurRad="50800" dist="50800" dir="5400000" algn="ctr" rotWithShape="0">
              <a:schemeClr val="bg1"/>
            </a:outerShdw>
          </a:effectLst>
        </p:spPr>
        <p:txBody>
          <a:bodyPr anchor="ctr"/>
          <a:lstStyle/>
          <a:p>
            <a:pPr algn="ctr">
              <a:defRPr/>
            </a:pPr>
            <a:endParaRPr lang="zh-CN" altLang="en-US">
              <a:ea typeface="宋体" panose="02010600030101010101" pitchFamily="2" charset="-122"/>
            </a:endParaRPr>
          </a:p>
        </p:txBody>
      </p:sp>
      <p:pic>
        <p:nvPicPr>
          <p:cNvPr id="28686" name="Picture 4" descr="C:\Documents and Settings\Administrator\桌面\未命名.jpg"/>
          <p:cNvPicPr>
            <a:picLocks noChangeAspect="1" noChangeArrowheads="1"/>
          </p:cNvPicPr>
          <p:nvPr/>
        </p:nvPicPr>
        <p:blipFill>
          <a:blip r:embed="rId10" cstate="print"/>
          <a:srcRect/>
          <a:stretch>
            <a:fillRect/>
          </a:stretch>
        </p:blipFill>
        <p:spPr bwMode="auto">
          <a:xfrm>
            <a:off x="896940" y="3857626"/>
            <a:ext cx="650875" cy="285751"/>
          </a:xfrm>
          <a:prstGeom prst="rect">
            <a:avLst/>
          </a:prstGeom>
          <a:noFill/>
          <a:ln w="9525">
            <a:noFill/>
            <a:miter lim="800000"/>
            <a:headEnd/>
            <a:tailEnd/>
          </a:ln>
        </p:spPr>
      </p:pic>
      <p:pic>
        <p:nvPicPr>
          <p:cNvPr id="28687" name="Picture 5" descr="C:\Documents and Settings\Administrator\桌面\Sharp.jpg"/>
          <p:cNvPicPr>
            <a:picLocks noChangeAspect="1" noChangeArrowheads="1"/>
          </p:cNvPicPr>
          <p:nvPr/>
        </p:nvPicPr>
        <p:blipFill>
          <a:blip r:embed="rId11" cstate="print"/>
          <a:srcRect/>
          <a:stretch>
            <a:fillRect/>
          </a:stretch>
        </p:blipFill>
        <p:spPr bwMode="auto">
          <a:xfrm>
            <a:off x="2255838" y="3929063"/>
            <a:ext cx="660400" cy="214312"/>
          </a:xfrm>
          <a:prstGeom prst="rect">
            <a:avLst/>
          </a:prstGeom>
          <a:noFill/>
          <a:ln w="9525">
            <a:noFill/>
            <a:miter lim="800000"/>
            <a:headEnd/>
            <a:tailEnd/>
          </a:ln>
        </p:spPr>
      </p:pic>
      <p:pic>
        <p:nvPicPr>
          <p:cNvPr id="28688" name="Picture 6" descr="C:\Documents and Settings\Administrator\桌面\sony.jpg"/>
          <p:cNvPicPr>
            <a:picLocks noChangeAspect="1" noChangeArrowheads="1"/>
          </p:cNvPicPr>
          <p:nvPr/>
        </p:nvPicPr>
        <p:blipFill>
          <a:blip r:embed="rId12" cstate="print"/>
          <a:srcRect/>
          <a:stretch>
            <a:fillRect/>
          </a:stretch>
        </p:blipFill>
        <p:spPr bwMode="auto">
          <a:xfrm>
            <a:off x="2935288" y="3857626"/>
            <a:ext cx="557212" cy="285751"/>
          </a:xfrm>
          <a:prstGeom prst="rect">
            <a:avLst/>
          </a:prstGeom>
          <a:noFill/>
          <a:ln w="9525">
            <a:noFill/>
            <a:miter lim="800000"/>
            <a:headEnd/>
            <a:tailEnd/>
          </a:ln>
        </p:spPr>
      </p:pic>
      <p:pic>
        <p:nvPicPr>
          <p:cNvPr id="28689" name="Picture 7" descr="C:\Documents and Settings\Administrator\桌面\LG.jpg"/>
          <p:cNvPicPr>
            <a:picLocks noChangeAspect="1" noChangeArrowheads="1"/>
          </p:cNvPicPr>
          <p:nvPr/>
        </p:nvPicPr>
        <p:blipFill>
          <a:blip r:embed="rId13" cstate="print"/>
          <a:srcRect/>
          <a:stretch>
            <a:fillRect/>
          </a:stretch>
        </p:blipFill>
        <p:spPr bwMode="auto">
          <a:xfrm>
            <a:off x="4427540" y="3816351"/>
            <a:ext cx="649287" cy="333375"/>
          </a:xfrm>
          <a:prstGeom prst="rect">
            <a:avLst/>
          </a:prstGeom>
          <a:noFill/>
          <a:ln w="9525">
            <a:noFill/>
            <a:miter lim="800000"/>
            <a:headEnd/>
            <a:tailEnd/>
          </a:ln>
        </p:spPr>
      </p:pic>
      <p:sp>
        <p:nvSpPr>
          <p:cNvPr id="28690" name="TextBox 34"/>
          <p:cNvSpPr txBox="1">
            <a:spLocks noChangeArrowheads="1"/>
          </p:cNvSpPr>
          <p:nvPr/>
        </p:nvSpPr>
        <p:spPr bwMode="auto">
          <a:xfrm>
            <a:off x="7259638" y="5627689"/>
            <a:ext cx="1139736" cy="282129"/>
          </a:xfrm>
          <a:prstGeom prst="rect">
            <a:avLst/>
          </a:prstGeom>
          <a:noFill/>
          <a:ln w="9525">
            <a:noFill/>
            <a:miter lim="800000"/>
          </a:ln>
        </p:spPr>
        <p:txBody>
          <a:bodyPr wrap="none" lIns="0" tIns="0" rIns="0" bIns="0">
            <a:spAutoFit/>
          </a:bodyPr>
          <a:lstStyle/>
          <a:p>
            <a:pPr>
              <a:lnSpc>
                <a:spcPts val="2175"/>
              </a:lnSpc>
            </a:pPr>
            <a:r>
              <a:rPr lang="zh-CN" altLang="en-US" b="1">
                <a:solidFill>
                  <a:srgbClr val="00009A"/>
                </a:solidFill>
                <a:latin typeface="Tahoma" panose="020B0604030504040204" pitchFamily="34" charset="0"/>
              </a:rPr>
              <a:t>全球</a:t>
            </a:r>
            <a:r>
              <a:rPr lang="en-US" altLang="zh-CN" b="1">
                <a:solidFill>
                  <a:srgbClr val="00009A"/>
                </a:solidFill>
                <a:latin typeface="Tahoma" panose="020B0604030504040204" pitchFamily="34" charset="0"/>
              </a:rPr>
              <a:t> EMS</a:t>
            </a:r>
            <a:endParaRPr lang="zh-CN" altLang="en-US" b="1">
              <a:solidFill>
                <a:srgbClr val="00009A"/>
              </a:solidFill>
              <a:latin typeface="Tahoma" panose="020B0604030504040204" pitchFamily="34" charset="0"/>
            </a:endParaRPr>
          </a:p>
        </p:txBody>
      </p:sp>
      <p:grpSp>
        <p:nvGrpSpPr>
          <p:cNvPr id="28691" name="Group 54"/>
          <p:cNvGrpSpPr/>
          <p:nvPr/>
        </p:nvGrpSpPr>
        <p:grpSpPr bwMode="auto">
          <a:xfrm>
            <a:off x="684215" y="5516563"/>
            <a:ext cx="5761037" cy="417512"/>
            <a:chOff x="385" y="3521"/>
            <a:chExt cx="3629" cy="263"/>
          </a:xfrm>
        </p:grpSpPr>
        <p:pic>
          <p:nvPicPr>
            <p:cNvPr id="28713" name="Picture 10" descr="jabil"/>
            <p:cNvPicPr>
              <a:picLocks noChangeAspect="1" noChangeArrowheads="1"/>
            </p:cNvPicPr>
            <p:nvPr/>
          </p:nvPicPr>
          <p:blipFill>
            <a:blip r:embed="rId14" cstate="print"/>
            <a:srcRect/>
            <a:stretch>
              <a:fillRect/>
            </a:stretch>
          </p:blipFill>
          <p:spPr bwMode="auto">
            <a:xfrm>
              <a:off x="476" y="3566"/>
              <a:ext cx="810" cy="205"/>
            </a:xfrm>
            <a:prstGeom prst="rect">
              <a:avLst/>
            </a:prstGeom>
            <a:noFill/>
            <a:ln w="9525">
              <a:noFill/>
              <a:miter lim="800000"/>
              <a:headEnd/>
              <a:tailEnd/>
            </a:ln>
          </p:spPr>
        </p:pic>
        <p:pic>
          <p:nvPicPr>
            <p:cNvPr id="28714" name="Picture 18" descr="logo-flextronics"/>
            <p:cNvPicPr>
              <a:picLocks noChangeAspect="1" noChangeArrowheads="1"/>
            </p:cNvPicPr>
            <p:nvPr/>
          </p:nvPicPr>
          <p:blipFill>
            <a:blip r:embed="rId15" cstate="print"/>
            <a:srcRect/>
            <a:stretch>
              <a:fillRect/>
            </a:stretch>
          </p:blipFill>
          <p:spPr bwMode="auto">
            <a:xfrm>
              <a:off x="1519" y="3566"/>
              <a:ext cx="653" cy="204"/>
            </a:xfrm>
            <a:prstGeom prst="rect">
              <a:avLst/>
            </a:prstGeom>
            <a:noFill/>
            <a:ln w="9525">
              <a:noFill/>
              <a:miter lim="800000"/>
              <a:headEnd/>
              <a:tailEnd/>
            </a:ln>
          </p:spPr>
        </p:pic>
        <p:sp>
          <p:nvSpPr>
            <p:cNvPr id="79" name="圆角矩形 78"/>
            <p:cNvSpPr/>
            <p:nvPr/>
          </p:nvSpPr>
          <p:spPr bwMode="auto">
            <a:xfrm>
              <a:off x="385" y="3521"/>
              <a:ext cx="3629" cy="263"/>
            </a:xfrm>
            <a:prstGeom prst="roundRect">
              <a:avLst/>
            </a:prstGeom>
            <a:noFill/>
            <a:ln w="19050" cmpd="sng">
              <a:solidFill>
                <a:srgbClr val="CBB935"/>
              </a:solidFill>
              <a:prstDash val="solid"/>
              <a:round/>
              <a:headEnd type="diamond" w="med" len="med"/>
              <a:tailEnd type="diamond" w="med" len="med"/>
            </a:ln>
            <a:effectLst>
              <a:outerShdw blurRad="50800" dist="50800" dir="5400000" algn="ctr" rotWithShape="0">
                <a:schemeClr val="bg1"/>
              </a:outerShdw>
            </a:effectLst>
          </p:spPr>
          <p:txBody>
            <a:bodyPr anchor="ctr"/>
            <a:lstStyle/>
            <a:p>
              <a:pPr algn="ctr">
                <a:defRPr/>
              </a:pPr>
              <a:endParaRPr lang="zh-CN" altLang="en-US">
                <a:ea typeface="宋体" panose="02010600030101010101" pitchFamily="2" charset="-122"/>
              </a:endParaRPr>
            </a:p>
          </p:txBody>
        </p:sp>
        <p:pic>
          <p:nvPicPr>
            <p:cNvPr id="28716" name="Picture 50" descr="C:\Documents and Settings\Administrator\桌面\1111.jpg"/>
            <p:cNvPicPr>
              <a:picLocks noChangeAspect="1" noChangeArrowheads="1"/>
            </p:cNvPicPr>
            <p:nvPr/>
          </p:nvPicPr>
          <p:blipFill>
            <a:blip r:embed="rId16" cstate="print"/>
            <a:srcRect/>
            <a:stretch>
              <a:fillRect/>
            </a:stretch>
          </p:blipFill>
          <p:spPr bwMode="auto">
            <a:xfrm>
              <a:off x="2472" y="3566"/>
              <a:ext cx="857" cy="215"/>
            </a:xfrm>
            <a:prstGeom prst="rect">
              <a:avLst/>
            </a:prstGeom>
            <a:noFill/>
            <a:ln w="9525">
              <a:noFill/>
              <a:miter lim="800000"/>
              <a:headEnd/>
              <a:tailEnd/>
            </a:ln>
          </p:spPr>
        </p:pic>
      </p:grpSp>
      <p:pic>
        <p:nvPicPr>
          <p:cNvPr id="28692" name="Picture 12" descr="图片1"/>
          <p:cNvPicPr>
            <a:picLocks noChangeArrowheads="1"/>
          </p:cNvPicPr>
          <p:nvPr/>
        </p:nvPicPr>
        <p:blipFill>
          <a:blip r:embed="rId17" cstate="print"/>
          <a:srcRect/>
          <a:stretch>
            <a:fillRect/>
          </a:stretch>
        </p:blipFill>
        <p:spPr bwMode="auto">
          <a:xfrm>
            <a:off x="2862265" y="4654551"/>
            <a:ext cx="846137" cy="430213"/>
          </a:xfrm>
          <a:prstGeom prst="rect">
            <a:avLst/>
          </a:prstGeom>
          <a:noFill/>
          <a:ln w="9525">
            <a:noFill/>
            <a:miter lim="800000"/>
            <a:headEnd/>
            <a:tailEnd/>
          </a:ln>
        </p:spPr>
      </p:pic>
      <p:pic>
        <p:nvPicPr>
          <p:cNvPr id="28693" name="Picture 24" descr="ge_logo_web"/>
          <p:cNvPicPr>
            <a:picLocks noChangeArrowheads="1"/>
          </p:cNvPicPr>
          <p:nvPr/>
        </p:nvPicPr>
        <p:blipFill>
          <a:blip r:embed="rId18" cstate="print"/>
          <a:srcRect/>
          <a:stretch>
            <a:fillRect/>
          </a:stretch>
        </p:blipFill>
        <p:spPr bwMode="auto">
          <a:xfrm>
            <a:off x="3708402" y="4727575"/>
            <a:ext cx="576263" cy="357188"/>
          </a:xfrm>
          <a:prstGeom prst="rect">
            <a:avLst/>
          </a:prstGeom>
          <a:noFill/>
          <a:ln w="9525">
            <a:noFill/>
            <a:miter lim="800000"/>
            <a:headEnd/>
            <a:tailEnd/>
          </a:ln>
        </p:spPr>
      </p:pic>
      <p:pic>
        <p:nvPicPr>
          <p:cNvPr id="28694" name="Picture 26" descr="index_04"/>
          <p:cNvPicPr>
            <a:picLocks noChangeArrowheads="1"/>
          </p:cNvPicPr>
          <p:nvPr/>
        </p:nvPicPr>
        <p:blipFill>
          <a:blip r:embed="rId19" cstate="print"/>
          <a:srcRect/>
          <a:stretch>
            <a:fillRect/>
          </a:stretch>
        </p:blipFill>
        <p:spPr bwMode="auto">
          <a:xfrm>
            <a:off x="5730875" y="4727575"/>
            <a:ext cx="857250" cy="357188"/>
          </a:xfrm>
          <a:prstGeom prst="rect">
            <a:avLst/>
          </a:prstGeom>
          <a:noFill/>
          <a:ln w="9525">
            <a:noFill/>
            <a:miter lim="800000"/>
            <a:headEnd/>
            <a:tailEnd/>
          </a:ln>
        </p:spPr>
      </p:pic>
      <p:pic>
        <p:nvPicPr>
          <p:cNvPr id="28695" name="Picture 28" descr="logo"/>
          <p:cNvPicPr>
            <a:picLocks noChangeAspect="1" noChangeArrowheads="1"/>
          </p:cNvPicPr>
          <p:nvPr/>
        </p:nvPicPr>
        <p:blipFill>
          <a:blip r:embed="rId20" cstate="print"/>
          <a:srcRect/>
          <a:stretch>
            <a:fillRect/>
          </a:stretch>
        </p:blipFill>
        <p:spPr bwMode="auto">
          <a:xfrm>
            <a:off x="4437065" y="4659313"/>
            <a:ext cx="1214437" cy="498475"/>
          </a:xfrm>
          <a:prstGeom prst="rect">
            <a:avLst/>
          </a:prstGeom>
          <a:noFill/>
          <a:ln w="9525">
            <a:noFill/>
            <a:miter lim="800000"/>
            <a:headEnd/>
            <a:tailEnd/>
          </a:ln>
        </p:spPr>
      </p:pic>
      <p:pic>
        <p:nvPicPr>
          <p:cNvPr id="28696" name="Picture 33" descr="C:\Documents and Settings\Administrator\桌面\BOSCH.jpg"/>
          <p:cNvPicPr>
            <a:picLocks noChangeAspect="1" noChangeArrowheads="1"/>
          </p:cNvPicPr>
          <p:nvPr/>
        </p:nvPicPr>
        <p:blipFill>
          <a:blip r:embed="rId21" cstate="print"/>
          <a:srcRect/>
          <a:stretch>
            <a:fillRect/>
          </a:stretch>
        </p:blipFill>
        <p:spPr bwMode="auto">
          <a:xfrm>
            <a:off x="1403352" y="4648201"/>
            <a:ext cx="785813" cy="436563"/>
          </a:xfrm>
          <a:prstGeom prst="rect">
            <a:avLst/>
          </a:prstGeom>
          <a:noFill/>
          <a:ln w="9525">
            <a:noFill/>
            <a:miter lim="800000"/>
            <a:headEnd/>
            <a:tailEnd/>
          </a:ln>
        </p:spPr>
      </p:pic>
      <p:sp>
        <p:nvSpPr>
          <p:cNvPr id="88" name="圆角矩形 87"/>
          <p:cNvSpPr/>
          <p:nvPr/>
        </p:nvSpPr>
        <p:spPr bwMode="auto">
          <a:xfrm>
            <a:off x="1406525" y="4667252"/>
            <a:ext cx="7486650" cy="417513"/>
          </a:xfrm>
          <a:prstGeom prst="roundRect">
            <a:avLst/>
          </a:prstGeom>
          <a:noFill/>
          <a:ln w="19050" cmpd="sng">
            <a:solidFill>
              <a:srgbClr val="CBB935"/>
            </a:solidFill>
            <a:prstDash val="solid"/>
            <a:round/>
            <a:headEnd type="diamond" w="med" len="med"/>
            <a:tailEnd type="diamond" w="med" len="med"/>
          </a:ln>
          <a:effectLst>
            <a:outerShdw blurRad="50800" dist="50800" dir="5400000" algn="ctr" rotWithShape="0">
              <a:schemeClr val="bg1"/>
            </a:outerShdw>
          </a:effectLst>
        </p:spPr>
        <p:txBody>
          <a:bodyPr anchor="ctr"/>
          <a:lstStyle/>
          <a:p>
            <a:pPr algn="ctr">
              <a:defRPr/>
            </a:pPr>
            <a:endParaRPr lang="zh-CN" altLang="en-US">
              <a:ea typeface="宋体" panose="02010600030101010101" pitchFamily="2" charset="-122"/>
            </a:endParaRPr>
          </a:p>
        </p:txBody>
      </p:sp>
      <p:sp>
        <p:nvSpPr>
          <p:cNvPr id="28698" name="TextBox 33"/>
          <p:cNvSpPr txBox="1">
            <a:spLocks noChangeArrowheads="1"/>
          </p:cNvSpPr>
          <p:nvPr/>
        </p:nvSpPr>
        <p:spPr bwMode="auto">
          <a:xfrm>
            <a:off x="754065" y="4737101"/>
            <a:ext cx="516167" cy="282129"/>
          </a:xfrm>
          <a:prstGeom prst="rect">
            <a:avLst/>
          </a:prstGeom>
          <a:noFill/>
          <a:ln w="9525">
            <a:noFill/>
            <a:miter lim="800000"/>
          </a:ln>
        </p:spPr>
        <p:txBody>
          <a:bodyPr wrap="none" lIns="0" tIns="0" rIns="0" bIns="0">
            <a:spAutoFit/>
          </a:bodyPr>
          <a:lstStyle/>
          <a:p>
            <a:pPr>
              <a:lnSpc>
                <a:spcPts val="2175"/>
              </a:lnSpc>
            </a:pPr>
            <a:r>
              <a:rPr lang="zh-CN" altLang="en-US" b="1">
                <a:solidFill>
                  <a:srgbClr val="00009A"/>
                </a:solidFill>
                <a:latin typeface="Tahoma" panose="020B0604030504040204" pitchFamily="34" charset="0"/>
              </a:rPr>
              <a:t>工业</a:t>
            </a:r>
          </a:p>
        </p:txBody>
      </p:sp>
      <p:pic>
        <p:nvPicPr>
          <p:cNvPr id="28699" name="Picture 52" descr="C:\Documents and Settings\Administrator\桌面\OKI.jpg"/>
          <p:cNvPicPr>
            <a:picLocks noChangeAspect="1" noChangeArrowheads="1"/>
          </p:cNvPicPr>
          <p:nvPr/>
        </p:nvPicPr>
        <p:blipFill>
          <a:blip r:embed="rId22" cstate="print"/>
          <a:srcRect/>
          <a:stretch>
            <a:fillRect/>
          </a:stretch>
        </p:blipFill>
        <p:spPr bwMode="auto">
          <a:xfrm>
            <a:off x="2195515" y="4694239"/>
            <a:ext cx="644525" cy="319087"/>
          </a:xfrm>
          <a:prstGeom prst="rect">
            <a:avLst/>
          </a:prstGeom>
          <a:noFill/>
          <a:ln w="9525">
            <a:noFill/>
            <a:miter lim="800000"/>
            <a:headEnd/>
            <a:tailEnd/>
          </a:ln>
        </p:spPr>
      </p:pic>
      <p:sp>
        <p:nvSpPr>
          <p:cNvPr id="91" name="圆角矩形 90"/>
          <p:cNvSpPr/>
          <p:nvPr/>
        </p:nvSpPr>
        <p:spPr bwMode="auto">
          <a:xfrm>
            <a:off x="900115" y="3013076"/>
            <a:ext cx="7794625" cy="415925"/>
          </a:xfrm>
          <a:prstGeom prst="roundRect">
            <a:avLst/>
          </a:prstGeom>
          <a:noFill/>
          <a:ln w="19050" cmpd="sng">
            <a:solidFill>
              <a:srgbClr val="CBB935"/>
            </a:solidFill>
            <a:prstDash val="solid"/>
            <a:round/>
            <a:headEnd type="diamond" w="med" len="med"/>
            <a:tailEnd type="diamond" w="med" len="med"/>
          </a:ln>
          <a:effectLst>
            <a:outerShdw blurRad="50800" dist="50800" dir="5400000" algn="ctr" rotWithShape="0">
              <a:schemeClr val="bg1"/>
            </a:outerShdw>
          </a:effectLst>
        </p:spPr>
        <p:txBody>
          <a:bodyPr anchor="ctr"/>
          <a:lstStyle/>
          <a:p>
            <a:pPr algn="ctr">
              <a:defRPr/>
            </a:pPr>
            <a:endParaRPr lang="zh-CN" altLang="en-US">
              <a:ea typeface="宋体" panose="02010600030101010101" pitchFamily="2" charset="-122"/>
            </a:endParaRPr>
          </a:p>
        </p:txBody>
      </p:sp>
      <p:pic>
        <p:nvPicPr>
          <p:cNvPr id="28701" name="Picture 49" descr="C:\Documents and Settings\Administrator\桌面\11.jpg"/>
          <p:cNvPicPr>
            <a:picLocks noChangeArrowheads="1"/>
          </p:cNvPicPr>
          <p:nvPr/>
        </p:nvPicPr>
        <p:blipFill>
          <a:blip r:embed="rId23" cstate="print"/>
          <a:srcRect/>
          <a:stretch>
            <a:fillRect/>
          </a:stretch>
        </p:blipFill>
        <p:spPr bwMode="auto">
          <a:xfrm>
            <a:off x="976313" y="3100389"/>
            <a:ext cx="787400" cy="328612"/>
          </a:xfrm>
          <a:prstGeom prst="rect">
            <a:avLst/>
          </a:prstGeom>
          <a:noFill/>
          <a:ln w="9525">
            <a:noFill/>
            <a:miter lim="800000"/>
            <a:headEnd/>
            <a:tailEnd/>
          </a:ln>
        </p:spPr>
      </p:pic>
      <p:pic>
        <p:nvPicPr>
          <p:cNvPr id="28702" name="Picture 50" descr="C:\Documents and Settings\Administrator\桌面\22.jpg"/>
          <p:cNvPicPr>
            <a:picLocks noChangeArrowheads="1"/>
          </p:cNvPicPr>
          <p:nvPr/>
        </p:nvPicPr>
        <p:blipFill>
          <a:blip r:embed="rId24" cstate="print"/>
          <a:srcRect/>
          <a:stretch>
            <a:fillRect/>
          </a:stretch>
        </p:blipFill>
        <p:spPr bwMode="auto">
          <a:xfrm>
            <a:off x="1763715" y="3068637"/>
            <a:ext cx="744537" cy="385763"/>
          </a:xfrm>
          <a:prstGeom prst="rect">
            <a:avLst/>
          </a:prstGeom>
          <a:noFill/>
          <a:ln w="9525">
            <a:noFill/>
            <a:miter lim="800000"/>
            <a:headEnd/>
            <a:tailEnd/>
          </a:ln>
        </p:spPr>
      </p:pic>
      <p:pic>
        <p:nvPicPr>
          <p:cNvPr id="28703" name="Picture 51" descr="C:\Documents and Settings\Administrator\桌面\33.jpg"/>
          <p:cNvPicPr>
            <a:picLocks noChangeArrowheads="1"/>
          </p:cNvPicPr>
          <p:nvPr/>
        </p:nvPicPr>
        <p:blipFill>
          <a:blip r:embed="rId25" cstate="print"/>
          <a:srcRect/>
          <a:stretch>
            <a:fillRect/>
          </a:stretch>
        </p:blipFill>
        <p:spPr bwMode="auto">
          <a:xfrm>
            <a:off x="2555877" y="3071814"/>
            <a:ext cx="785813" cy="285751"/>
          </a:xfrm>
          <a:prstGeom prst="rect">
            <a:avLst/>
          </a:prstGeom>
          <a:noFill/>
          <a:ln w="9525">
            <a:noFill/>
            <a:miter lim="800000"/>
            <a:headEnd/>
            <a:tailEnd/>
          </a:ln>
        </p:spPr>
      </p:pic>
      <p:pic>
        <p:nvPicPr>
          <p:cNvPr id="28704" name="Picture 52" descr="C:\Documents and Settings\Administrator\桌面\44.jpg"/>
          <p:cNvPicPr>
            <a:picLocks noChangeAspect="1" noChangeArrowheads="1"/>
          </p:cNvPicPr>
          <p:nvPr/>
        </p:nvPicPr>
        <p:blipFill>
          <a:blip r:embed="rId26" cstate="print"/>
          <a:srcRect/>
          <a:stretch>
            <a:fillRect/>
          </a:stretch>
        </p:blipFill>
        <p:spPr bwMode="auto">
          <a:xfrm>
            <a:off x="3419475" y="3043239"/>
            <a:ext cx="819150" cy="314325"/>
          </a:xfrm>
          <a:prstGeom prst="rect">
            <a:avLst/>
          </a:prstGeom>
          <a:noFill/>
          <a:ln w="9525">
            <a:noFill/>
            <a:miter lim="800000"/>
            <a:headEnd/>
            <a:tailEnd/>
          </a:ln>
        </p:spPr>
      </p:pic>
      <p:pic>
        <p:nvPicPr>
          <p:cNvPr id="28705" name="Picture 53" descr="C:\Documents and Settings\Administrator\桌面\555.jpg"/>
          <p:cNvPicPr>
            <a:picLocks noChangeAspect="1" noChangeArrowheads="1"/>
          </p:cNvPicPr>
          <p:nvPr/>
        </p:nvPicPr>
        <p:blipFill>
          <a:blip r:embed="rId27" cstate="print"/>
          <a:srcRect/>
          <a:stretch>
            <a:fillRect/>
          </a:stretch>
        </p:blipFill>
        <p:spPr bwMode="auto">
          <a:xfrm>
            <a:off x="4284663" y="3067052"/>
            <a:ext cx="893762" cy="290513"/>
          </a:xfrm>
          <a:prstGeom prst="rect">
            <a:avLst/>
          </a:prstGeom>
          <a:noFill/>
          <a:ln w="9525">
            <a:noFill/>
            <a:miter lim="800000"/>
            <a:headEnd/>
            <a:tailEnd/>
          </a:ln>
        </p:spPr>
      </p:pic>
      <p:pic>
        <p:nvPicPr>
          <p:cNvPr id="28706" name="Picture 55" descr="C:\Documents and Settings\Administrator\桌面\77.jpg"/>
          <p:cNvPicPr>
            <a:picLocks noChangeArrowheads="1"/>
          </p:cNvPicPr>
          <p:nvPr/>
        </p:nvPicPr>
        <p:blipFill>
          <a:blip r:embed="rId28" cstate="print"/>
          <a:srcRect/>
          <a:stretch>
            <a:fillRect/>
          </a:stretch>
        </p:blipFill>
        <p:spPr bwMode="auto">
          <a:xfrm>
            <a:off x="5219700" y="3043239"/>
            <a:ext cx="630238" cy="314325"/>
          </a:xfrm>
          <a:prstGeom prst="rect">
            <a:avLst/>
          </a:prstGeom>
          <a:noFill/>
          <a:ln w="9525">
            <a:noFill/>
            <a:miter lim="800000"/>
            <a:headEnd/>
            <a:tailEnd/>
          </a:ln>
        </p:spPr>
      </p:pic>
      <p:sp>
        <p:nvSpPr>
          <p:cNvPr id="28707" name="TextBox 1"/>
          <p:cNvSpPr txBox="1">
            <a:spLocks noChangeArrowheads="1"/>
          </p:cNvSpPr>
          <p:nvPr/>
        </p:nvSpPr>
        <p:spPr bwMode="auto">
          <a:xfrm>
            <a:off x="6372225" y="3905251"/>
            <a:ext cx="1085850" cy="246221"/>
          </a:xfrm>
          <a:prstGeom prst="rect">
            <a:avLst/>
          </a:prstGeom>
          <a:solidFill>
            <a:schemeClr val="bg1"/>
          </a:solidFill>
          <a:ln w="9525">
            <a:noFill/>
            <a:miter lim="800000"/>
          </a:ln>
        </p:spPr>
        <p:txBody>
          <a:bodyPr>
            <a:spAutoFit/>
          </a:bodyPr>
          <a:lstStyle/>
          <a:p>
            <a:pPr algn="ctr">
              <a:lnSpc>
                <a:spcPts val="1200"/>
              </a:lnSpc>
            </a:pPr>
            <a:r>
              <a:rPr lang="zh-CN" altLang="en-US" sz="1600" b="1">
                <a:solidFill>
                  <a:srgbClr val="002060"/>
                </a:solidFill>
                <a:latin typeface="黑体" panose="02010600030101010101" pitchFamily="49" charset="-122"/>
                <a:ea typeface="黑体" panose="02010600030101010101" pitchFamily="49" charset="-122"/>
              </a:rPr>
              <a:t>冠捷科技</a:t>
            </a:r>
          </a:p>
        </p:txBody>
      </p:sp>
      <p:pic>
        <p:nvPicPr>
          <p:cNvPr id="28708" name="图片 3" descr="http://www.dahuatech.com/images/1_02.jpg">
            <a:hlinkClick r:id="rId29"/>
          </p:cNvPr>
          <p:cNvPicPr>
            <a:picLocks noChangeAspect="1" noChangeArrowheads="1"/>
          </p:cNvPicPr>
          <p:nvPr/>
        </p:nvPicPr>
        <p:blipFill>
          <a:blip r:embed="rId30" cstate="print"/>
          <a:srcRect/>
          <a:stretch>
            <a:fillRect/>
          </a:stretch>
        </p:blipFill>
        <p:spPr bwMode="auto">
          <a:xfrm>
            <a:off x="6661150" y="4694239"/>
            <a:ext cx="719138" cy="319087"/>
          </a:xfrm>
          <a:prstGeom prst="rect">
            <a:avLst/>
          </a:prstGeom>
          <a:noFill/>
          <a:ln w="9525">
            <a:noFill/>
            <a:miter lim="800000"/>
            <a:headEnd/>
            <a:tailEnd/>
          </a:ln>
        </p:spPr>
      </p:pic>
      <p:pic>
        <p:nvPicPr>
          <p:cNvPr id="28709" name="Picture 54" descr="C:\Users\小白\AppData\Roaming\Tencent\Users\317180179\QQ\WinTemp\RichOle\Q$NMZWMCP_C(7VX1_5@_P(V.jpg"/>
          <p:cNvPicPr>
            <a:picLocks noChangeAspect="1" noChangeArrowheads="1"/>
          </p:cNvPicPr>
          <p:nvPr/>
        </p:nvPicPr>
        <p:blipFill>
          <a:blip r:embed="rId31" cstate="print"/>
          <a:srcRect/>
          <a:stretch>
            <a:fillRect/>
          </a:stretch>
        </p:blipFill>
        <p:spPr bwMode="auto">
          <a:xfrm>
            <a:off x="3573465" y="3894139"/>
            <a:ext cx="854075" cy="290512"/>
          </a:xfrm>
          <a:prstGeom prst="rect">
            <a:avLst/>
          </a:prstGeom>
          <a:noFill/>
          <a:ln w="9525">
            <a:noFill/>
            <a:miter lim="800000"/>
            <a:headEnd/>
            <a:tailEnd/>
          </a:ln>
        </p:spPr>
      </p:pic>
      <p:pic>
        <p:nvPicPr>
          <p:cNvPr id="28710" name="图片 56"/>
          <p:cNvPicPr>
            <a:picLocks noChangeAspect="1" noChangeArrowheads="1"/>
          </p:cNvPicPr>
          <p:nvPr/>
        </p:nvPicPr>
        <p:blipFill>
          <a:blip r:embed="rId32" cstate="print"/>
          <a:srcRect/>
          <a:stretch>
            <a:fillRect/>
          </a:stretch>
        </p:blipFill>
        <p:spPr bwMode="auto">
          <a:xfrm>
            <a:off x="5895975" y="3068637"/>
            <a:ext cx="1123950" cy="360363"/>
          </a:xfrm>
          <a:prstGeom prst="rect">
            <a:avLst/>
          </a:prstGeom>
          <a:noFill/>
          <a:ln w="9525">
            <a:noFill/>
            <a:miter lim="800000"/>
            <a:headEnd/>
            <a:tailEnd/>
          </a:ln>
        </p:spPr>
      </p:pic>
      <p:pic>
        <p:nvPicPr>
          <p:cNvPr id="28711" name="图片 57"/>
          <p:cNvPicPr>
            <a:picLocks noChangeAspect="1" noChangeArrowheads="1"/>
          </p:cNvPicPr>
          <p:nvPr/>
        </p:nvPicPr>
        <p:blipFill>
          <a:blip r:embed="rId33" cstate="print"/>
          <a:srcRect/>
          <a:stretch>
            <a:fillRect/>
          </a:stretch>
        </p:blipFill>
        <p:spPr bwMode="auto">
          <a:xfrm>
            <a:off x="7092952" y="3071813"/>
            <a:ext cx="1419225" cy="357187"/>
          </a:xfrm>
          <a:prstGeom prst="rect">
            <a:avLst/>
          </a:prstGeom>
          <a:noFill/>
          <a:ln w="9525">
            <a:noFill/>
            <a:miter lim="800000"/>
            <a:headEnd/>
            <a:tailEnd/>
          </a:ln>
        </p:spPr>
      </p:pic>
      <p:pic>
        <p:nvPicPr>
          <p:cNvPr id="28712" name="图片 58"/>
          <p:cNvPicPr>
            <a:picLocks noChangeAspect="1" noChangeArrowheads="1"/>
          </p:cNvPicPr>
          <p:nvPr/>
        </p:nvPicPr>
        <p:blipFill>
          <a:blip r:embed="rId34" cstate="print"/>
          <a:srcRect/>
          <a:stretch>
            <a:fillRect/>
          </a:stretch>
        </p:blipFill>
        <p:spPr bwMode="auto">
          <a:xfrm>
            <a:off x="7551738" y="4676775"/>
            <a:ext cx="1293812" cy="336551"/>
          </a:xfrm>
          <a:prstGeom prst="rect">
            <a:avLst/>
          </a:prstGeom>
          <a:noFill/>
          <a:ln w="9525">
            <a:noFill/>
            <a:miter lim="800000"/>
            <a:headEnd/>
            <a:tailEnd/>
          </a:ln>
        </p:spPr>
      </p:pic>
      <p:sp>
        <p:nvSpPr>
          <p:cNvPr id="51" name="AutoShape 479"/>
          <p:cNvSpPr>
            <a:spLocks noChangeArrowheads="1"/>
          </p:cNvSpPr>
          <p:nvPr/>
        </p:nvSpPr>
        <p:spPr bwMode="auto">
          <a:xfrm>
            <a:off x="119046" y="954074"/>
            <a:ext cx="2166938"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a:t>
            </a:r>
            <a:r>
              <a:rPr lang="zh-CN" altLang="en-US" b="1" dirty="0" smtClean="0">
                <a:solidFill>
                  <a:srgbClr val="0066FF"/>
                </a:solidFill>
                <a:latin typeface="宋体" panose="02010600030101010101" pitchFamily="2" charset="-122"/>
              </a:rPr>
              <a:t>企业介绍</a:t>
            </a:r>
            <a:endParaRPr lang="zh-CN" altLang="en-US" b="1" dirty="0">
              <a:solidFill>
                <a:srgbClr val="0066FF"/>
              </a:solidFill>
              <a:latin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79"/>
          <p:cNvSpPr>
            <a:spLocks noChangeArrowheads="1"/>
          </p:cNvSpPr>
          <p:nvPr/>
        </p:nvSpPr>
        <p:spPr bwMode="auto">
          <a:xfrm>
            <a:off x="119046" y="954074"/>
            <a:ext cx="1666872"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薪酬福利</a:t>
            </a:r>
            <a:r>
              <a:rPr lang="zh-CN" altLang="en-US" b="1" dirty="0" smtClean="0">
                <a:solidFill>
                  <a:srgbClr val="0066FF"/>
                </a:solidFill>
                <a:latin typeface="宋体" panose="02010600030101010101" pitchFamily="2" charset="-122"/>
              </a:rPr>
              <a:t> </a:t>
            </a:r>
            <a:endParaRPr lang="zh-CN" altLang="en-US" b="1" dirty="0">
              <a:solidFill>
                <a:srgbClr val="0066FF"/>
              </a:solidFill>
              <a:latin typeface="宋体" panose="02010600030101010101" pitchFamily="2" charset="-122"/>
            </a:endParaRPr>
          </a:p>
        </p:txBody>
      </p:sp>
      <p:sp>
        <p:nvSpPr>
          <p:cNvPr id="9" name="Content Placeholder 2"/>
          <p:cNvSpPr txBox="1"/>
          <p:nvPr/>
        </p:nvSpPr>
        <p:spPr bwMode="auto">
          <a:xfrm>
            <a:off x="285721" y="1571612"/>
            <a:ext cx="8272463" cy="4413269"/>
          </a:xfrm>
          <a:prstGeom prst="rect">
            <a:avLst/>
          </a:prstGeom>
          <a:noFill/>
          <a:ln w="9525">
            <a:noFill/>
            <a:miter lim="800000"/>
          </a:ln>
        </p:spPr>
        <p:txBody>
          <a:bodyPr lIns="36000" rIns="36000"/>
          <a:lstStyle/>
          <a:p>
            <a:pPr>
              <a:spcAft>
                <a:spcPct val="30000"/>
              </a:spcAft>
              <a:buClr>
                <a:schemeClr val="tx2"/>
              </a:buClr>
            </a:pPr>
            <a:r>
              <a:rPr lang="zh-CN" altLang="en-US" b="1" dirty="0" smtClean="0">
                <a:latin typeface="仿宋_GB2312" pitchFamily="49" charset="-122"/>
                <a:ea typeface="仿宋_GB2312" pitchFamily="49" charset="-122"/>
              </a:rPr>
              <a:t>用餐</a:t>
            </a:r>
            <a:endParaRPr lang="en-US" altLang="zh-CN" b="1" dirty="0" smtClean="0">
              <a:latin typeface="仿宋_GB2312" pitchFamily="49" charset="-122"/>
              <a:ea typeface="仿宋_GB2312" pitchFamily="49" charset="-122"/>
            </a:endParaRPr>
          </a:p>
          <a:p>
            <a:pPr>
              <a:spcAft>
                <a:spcPct val="30000"/>
              </a:spcAft>
              <a:buClr>
                <a:schemeClr val="tx2"/>
              </a:buClr>
            </a:pPr>
            <a:r>
              <a:rPr lang="zh-CN" altLang="en-US" b="1" dirty="0" smtClean="0">
                <a:latin typeface="仿宋_GB2312" pitchFamily="49" charset="-122"/>
                <a:ea typeface="仿宋_GB2312" pitchFamily="49" charset="-122"/>
              </a:rPr>
              <a:t>公司免费为员工提供工作餐，为住宿员工免费提供一日三餐，包括周末和法定节假日。</a:t>
            </a:r>
            <a:endParaRPr lang="en-US" altLang="zh-CN" b="1" dirty="0" smtClean="0">
              <a:latin typeface="仿宋_GB2312" pitchFamily="49" charset="-122"/>
              <a:ea typeface="仿宋_GB2312" pitchFamily="49" charset="-122"/>
            </a:endParaRPr>
          </a:p>
          <a:p>
            <a:pPr>
              <a:spcAft>
                <a:spcPct val="30000"/>
              </a:spcAft>
              <a:buClr>
                <a:schemeClr val="tx2"/>
              </a:buClr>
            </a:pPr>
            <a:endParaRPr lang="zh-CN" altLang="en-US" b="1" dirty="0" smtClean="0">
              <a:latin typeface="仿宋_GB2312" pitchFamily="49" charset="-122"/>
              <a:ea typeface="仿宋_GB2312" pitchFamily="49" charset="-122"/>
            </a:endParaRPr>
          </a:p>
          <a:p>
            <a:pPr>
              <a:spcAft>
                <a:spcPct val="30000"/>
              </a:spcAft>
              <a:buClr>
                <a:schemeClr val="tx2"/>
              </a:buClr>
            </a:pPr>
            <a:r>
              <a:rPr lang="zh-CN" altLang="en-US" b="1" dirty="0" smtClean="0">
                <a:latin typeface="仿宋_GB2312" pitchFamily="49" charset="-122"/>
                <a:ea typeface="仿宋_GB2312" pitchFamily="49" charset="-122"/>
              </a:rPr>
              <a:t>住宿</a:t>
            </a:r>
            <a:endParaRPr lang="en-US" altLang="zh-CN" b="1" dirty="0" smtClean="0">
              <a:latin typeface="仿宋_GB2312" pitchFamily="49" charset="-122"/>
              <a:ea typeface="仿宋_GB2312" pitchFamily="49" charset="-122"/>
            </a:endParaRPr>
          </a:p>
          <a:p>
            <a:pPr>
              <a:spcAft>
                <a:spcPct val="30000"/>
              </a:spcAft>
              <a:buClr>
                <a:schemeClr val="tx2"/>
              </a:buClr>
            </a:pPr>
            <a:r>
              <a:rPr lang="zh-CN" altLang="en-US" b="1" dirty="0" smtClean="0">
                <a:latin typeface="仿宋_GB2312" pitchFamily="49" charset="-122"/>
                <a:ea typeface="仿宋_GB2312" pitchFamily="49" charset="-122"/>
              </a:rPr>
              <a:t>提供优良的住宿条件，冷暖空调、洗衣机、浴室、无线网络等。</a:t>
            </a:r>
            <a:endParaRPr lang="en-US" altLang="zh-CN" b="1" dirty="0" smtClean="0">
              <a:latin typeface="仿宋_GB2312" pitchFamily="49" charset="-122"/>
              <a:ea typeface="仿宋_GB2312" pitchFamily="49" charset="-122"/>
            </a:endParaRPr>
          </a:p>
          <a:p>
            <a:pPr>
              <a:spcAft>
                <a:spcPct val="30000"/>
              </a:spcAft>
              <a:buClr>
                <a:schemeClr val="tx2"/>
              </a:buClr>
            </a:pPr>
            <a:endParaRPr lang="en-US" altLang="zh-CN" b="1" dirty="0" smtClean="0">
              <a:latin typeface="仿宋_GB2312" pitchFamily="49" charset="-122"/>
              <a:ea typeface="仿宋_GB2312" pitchFamily="49" charset="-122"/>
            </a:endParaRPr>
          </a:p>
          <a:p>
            <a:pPr>
              <a:spcAft>
                <a:spcPct val="30000"/>
              </a:spcAft>
              <a:buClr>
                <a:schemeClr val="tx2"/>
              </a:buClr>
            </a:pPr>
            <a:r>
              <a:rPr lang="zh-CN" altLang="en-US" b="1" dirty="0" smtClean="0">
                <a:latin typeface="仿宋_GB2312" pitchFamily="49" charset="-122"/>
                <a:ea typeface="仿宋_GB2312" pitchFamily="49" charset="-122"/>
              </a:rPr>
              <a:t>薪酬福利及休息时间</a:t>
            </a:r>
            <a:endParaRPr lang="en-US" altLang="zh-CN" b="1" dirty="0" smtClean="0">
              <a:latin typeface="仿宋_GB2312" pitchFamily="49" charset="-122"/>
              <a:ea typeface="仿宋_GB2312" pitchFamily="49" charset="-122"/>
            </a:endParaRPr>
          </a:p>
          <a:p>
            <a:pPr lvl="0">
              <a:spcAft>
                <a:spcPct val="30000"/>
              </a:spcAft>
              <a:buClr>
                <a:schemeClr val="tx2"/>
              </a:buClr>
            </a:pPr>
            <a:r>
              <a:rPr lang="zh-CN" altLang="en-US" b="1" dirty="0" smtClean="0">
                <a:latin typeface="仿宋_GB2312" pitchFamily="49" charset="-122"/>
                <a:ea typeface="仿宋_GB2312" pitchFamily="49" charset="-122"/>
              </a:rPr>
              <a:t>综合工资</a:t>
            </a:r>
            <a:r>
              <a:rPr lang="en-US" altLang="zh-CN" b="1" dirty="0" smtClean="0">
                <a:latin typeface="仿宋_GB2312" pitchFamily="49" charset="-122"/>
                <a:ea typeface="仿宋_GB2312" pitchFamily="49" charset="-122"/>
              </a:rPr>
              <a:t>4000</a:t>
            </a:r>
            <a:r>
              <a:rPr lang="en-US" altLang="en-US" b="1" dirty="0" smtClean="0">
                <a:latin typeface="仿宋_GB2312" pitchFamily="49" charset="-122"/>
                <a:ea typeface="仿宋_GB2312" pitchFamily="49" charset="-122"/>
              </a:rPr>
              <a:t>-7000/</a:t>
            </a:r>
            <a:r>
              <a:rPr lang="zh-CN" altLang="en-US" b="1" dirty="0" smtClean="0">
                <a:latin typeface="仿宋_GB2312" pitchFamily="49" charset="-122"/>
                <a:ea typeface="仿宋_GB2312" pitchFamily="49" charset="-122"/>
              </a:rPr>
              <a:t>月，上不封顶。</a:t>
            </a:r>
            <a:endParaRPr lang="en-US" altLang="zh-CN" b="1" dirty="0" smtClean="0">
              <a:latin typeface="仿宋_GB2312" pitchFamily="49" charset="-122"/>
              <a:ea typeface="仿宋_GB2312" pitchFamily="49" charset="-122"/>
            </a:endParaRPr>
          </a:p>
          <a:p>
            <a:pPr lvl="0">
              <a:spcAft>
                <a:spcPct val="30000"/>
              </a:spcAft>
              <a:buClr>
                <a:schemeClr val="tx2"/>
              </a:buClr>
            </a:pPr>
            <a:r>
              <a:rPr lang="en-US" altLang="zh-CN" b="1" dirty="0" smtClean="0">
                <a:latin typeface="仿宋_GB2312" pitchFamily="49" charset="-122"/>
                <a:ea typeface="仿宋_GB2312" pitchFamily="49" charset="-122"/>
              </a:rPr>
              <a:t>12</a:t>
            </a:r>
            <a:r>
              <a:rPr lang="zh-CN" altLang="en-US" b="1" dirty="0" smtClean="0">
                <a:latin typeface="仿宋_GB2312" pitchFamily="49" charset="-122"/>
                <a:ea typeface="仿宋_GB2312" pitchFamily="49" charset="-122"/>
              </a:rPr>
              <a:t>小时倒班制，每工作</a:t>
            </a:r>
            <a:r>
              <a:rPr lang="en-US" altLang="zh-CN" b="1" dirty="0" smtClean="0">
                <a:latin typeface="仿宋_GB2312" pitchFamily="49" charset="-122"/>
                <a:ea typeface="仿宋_GB2312" pitchFamily="49" charset="-122"/>
              </a:rPr>
              <a:t>2</a:t>
            </a:r>
            <a:r>
              <a:rPr lang="zh-CN" altLang="en-US" b="1" dirty="0" smtClean="0">
                <a:latin typeface="仿宋_GB2312" pitchFamily="49" charset="-122"/>
                <a:ea typeface="仿宋_GB2312" pitchFamily="49" charset="-122"/>
              </a:rPr>
              <a:t>天即可休息</a:t>
            </a:r>
            <a:r>
              <a:rPr lang="en-US" altLang="zh-CN" b="1" dirty="0" smtClean="0">
                <a:latin typeface="仿宋_GB2312" pitchFamily="49" charset="-122"/>
                <a:ea typeface="仿宋_GB2312" pitchFamily="49" charset="-122"/>
              </a:rPr>
              <a:t>1</a:t>
            </a:r>
            <a:r>
              <a:rPr lang="zh-CN" altLang="en-US" b="1" dirty="0" smtClean="0">
                <a:latin typeface="仿宋_GB2312" pitchFamily="49" charset="-122"/>
                <a:ea typeface="仿宋_GB2312" pitchFamily="49" charset="-122"/>
              </a:rPr>
              <a:t>天，全月共计可休息</a:t>
            </a:r>
            <a:r>
              <a:rPr lang="en-US" altLang="zh-CN" b="1" dirty="0" smtClean="0">
                <a:latin typeface="仿宋_GB2312" pitchFamily="49" charset="-122"/>
                <a:ea typeface="仿宋_GB2312" pitchFamily="49" charset="-122"/>
              </a:rPr>
              <a:t>10-13</a:t>
            </a:r>
            <a:r>
              <a:rPr lang="zh-CN" altLang="en-US" b="1" dirty="0" smtClean="0">
                <a:latin typeface="仿宋_GB2312" pitchFamily="49" charset="-122"/>
                <a:ea typeface="仿宋_GB2312" pitchFamily="49" charset="-122"/>
              </a:rPr>
              <a:t>天。</a:t>
            </a:r>
            <a:endParaRPr lang="en-US" altLang="zh-CN" b="1" dirty="0" smtClean="0">
              <a:latin typeface="仿宋_GB2312" pitchFamily="49" charset="-122"/>
              <a:ea typeface="仿宋_GB2312" pitchFamily="49" charset="-122"/>
            </a:endParaRPr>
          </a:p>
          <a:p>
            <a:pPr lvl="0">
              <a:spcAft>
                <a:spcPct val="30000"/>
              </a:spcAft>
              <a:buClr>
                <a:schemeClr val="tx2"/>
              </a:buClr>
            </a:pPr>
            <a:endParaRPr lang="en-US" altLang="zh-CN" b="1" dirty="0" smtClean="0">
              <a:latin typeface="仿宋_GB2312" pitchFamily="49" charset="-122"/>
              <a:ea typeface="仿宋_GB2312" pitchFamily="49" charset="-122"/>
            </a:endParaRPr>
          </a:p>
          <a:p>
            <a:pPr>
              <a:spcAft>
                <a:spcPct val="30000"/>
              </a:spcAft>
              <a:buClr>
                <a:schemeClr val="tx2"/>
              </a:buClr>
            </a:pPr>
            <a:r>
              <a:rPr lang="zh-CN" altLang="en-US" b="1" dirty="0" smtClean="0">
                <a:latin typeface="仿宋_GB2312" pitchFamily="49" charset="-122"/>
                <a:ea typeface="仿宋_GB2312" pitchFamily="49" charset="-122"/>
              </a:rPr>
              <a:t>另发放节日福利、生日礼金等，每年免费体检一次。</a:t>
            </a:r>
            <a:endParaRPr lang="en-US" altLang="zh-CN" b="1" dirty="0" smtClean="0">
              <a:latin typeface="仿宋_GB2312" pitchFamily="49" charset="-122"/>
              <a:ea typeface="仿宋_GB2312" pitchFamily="49" charset="-122"/>
            </a:endParaRPr>
          </a:p>
          <a:p>
            <a:pPr lvl="0">
              <a:spcAft>
                <a:spcPct val="30000"/>
              </a:spcAft>
              <a:buClr>
                <a:schemeClr val="tx2"/>
              </a:buClr>
            </a:pPr>
            <a:endParaRPr lang="en-US" altLang="zh-CN" sz="1200" b="1" dirty="0" smtClean="0">
              <a:solidFill>
                <a:srgbClr val="0066FF"/>
              </a:solidFill>
              <a:latin typeface="宋体" panose="02010600030101010101" pitchFamily="2" charset="-122"/>
            </a:endParaRPr>
          </a:p>
          <a:p>
            <a:pPr lvl="0">
              <a:spcAft>
                <a:spcPct val="30000"/>
              </a:spcAft>
              <a:buClr>
                <a:schemeClr val="tx2"/>
              </a:buClr>
            </a:pPr>
            <a:endParaRPr lang="zh-CN" altLang="en-US" sz="1200" b="1" dirty="0" smtClean="0">
              <a:solidFill>
                <a:srgbClr val="0066FF"/>
              </a:solidFill>
              <a:latin typeface="宋体" panose="02010600030101010101" pitchFamily="2" charset="-122"/>
            </a:endParaRPr>
          </a:p>
          <a:p>
            <a:pPr>
              <a:spcAft>
                <a:spcPct val="30000"/>
              </a:spcAft>
              <a:buClr>
                <a:schemeClr val="tx2"/>
              </a:buClr>
            </a:pPr>
            <a:endParaRPr lang="en-US" altLang="zh-CN" sz="1200" b="1" dirty="0" smtClean="0">
              <a:solidFill>
                <a:srgbClr val="0066FF"/>
              </a:solidFill>
              <a:latin typeface="宋体" panose="02010600030101010101" pitchFamily="2" charset="-122"/>
            </a:endParaRPr>
          </a:p>
          <a:p>
            <a:pPr>
              <a:spcAft>
                <a:spcPct val="30000"/>
              </a:spcAft>
              <a:buClr>
                <a:schemeClr val="tx2"/>
              </a:buClr>
            </a:pPr>
            <a:endParaRPr lang="en-US" altLang="zh-CN" sz="1200" b="1" dirty="0" smtClean="0">
              <a:solidFill>
                <a:srgbClr val="0066FF"/>
              </a:solidFill>
              <a:latin typeface="宋体" panose="02010600030101010101" pitchFamily="2" charset="-122"/>
            </a:endParaRPr>
          </a:p>
          <a:p>
            <a:pPr>
              <a:spcAft>
                <a:spcPct val="30000"/>
              </a:spcAft>
              <a:buClr>
                <a:schemeClr val="tx2"/>
              </a:buClr>
            </a:pPr>
            <a:endParaRPr lang="en-US" altLang="zh-CN" sz="1200" b="1" dirty="0" smtClean="0">
              <a:solidFill>
                <a:srgbClr val="0066FF"/>
              </a:solidFill>
              <a:latin typeface="宋体" panose="02010600030101010101" pitchFamily="2" charset="-122"/>
            </a:endParaRPr>
          </a:p>
          <a:p>
            <a:pPr>
              <a:spcAft>
                <a:spcPct val="30000"/>
              </a:spcAft>
              <a:buClr>
                <a:schemeClr val="tx2"/>
              </a:buClr>
            </a:pPr>
            <a:endParaRPr lang="en-US" altLang="zh-CN" sz="1200" b="1" dirty="0" smtClean="0">
              <a:solidFill>
                <a:srgbClr val="0066FF"/>
              </a:solidFill>
              <a:latin typeface="宋体" panose="02010600030101010101" pitchFamily="2" charset="-122"/>
            </a:endParaRPr>
          </a:p>
          <a:p>
            <a:pPr>
              <a:spcAft>
                <a:spcPct val="30000"/>
              </a:spcAft>
              <a:buClr>
                <a:schemeClr val="tx2"/>
              </a:buClr>
            </a:pPr>
            <a:endParaRPr lang="en-US" altLang="zh-CN" sz="1200" b="1" dirty="0" smtClean="0">
              <a:solidFill>
                <a:srgbClr val="0066FF"/>
              </a:solidFill>
              <a:latin typeface="宋体" panose="02010600030101010101" pitchFamily="2" charset="-122"/>
            </a:endParaRPr>
          </a:p>
          <a:p>
            <a:pPr>
              <a:spcAft>
                <a:spcPct val="30000"/>
              </a:spcAft>
              <a:buClr>
                <a:schemeClr val="tx2"/>
              </a:buClr>
            </a:pPr>
            <a:endParaRPr lang="en-US" altLang="zh-CN" sz="1200" b="1" dirty="0" smtClean="0">
              <a:solidFill>
                <a:srgbClr val="0066FF"/>
              </a:solidFill>
              <a:latin typeface="宋体" panose="02010600030101010101" pitchFamily="2" charset="-122"/>
            </a:endParaRPr>
          </a:p>
          <a:p>
            <a:pPr>
              <a:spcAft>
                <a:spcPct val="30000"/>
              </a:spcAft>
              <a:buClr>
                <a:schemeClr val="tx2"/>
              </a:buClr>
            </a:pPr>
            <a:endParaRPr lang="en-US" altLang="zh-CN" sz="1200" b="1" dirty="0" smtClean="0">
              <a:solidFill>
                <a:srgbClr val="0066FF"/>
              </a:solidFill>
              <a:latin typeface="宋体" panose="02010600030101010101" pitchFamily="2" charset="-122"/>
            </a:endParaRPr>
          </a:p>
          <a:p>
            <a:pPr>
              <a:spcAft>
                <a:spcPct val="30000"/>
              </a:spcAft>
              <a:buClr>
                <a:schemeClr val="tx2"/>
              </a:buClr>
            </a:pPr>
            <a:endParaRPr lang="zh-CN" altLang="en-US" sz="1200" b="1" dirty="0" smtClean="0">
              <a:solidFill>
                <a:srgbClr val="0066FF"/>
              </a:solidFill>
              <a:latin typeface="宋体" panose="02010600030101010101" pitchFamily="2" charset="-122"/>
            </a:endParaRPr>
          </a:p>
          <a:p>
            <a:pPr>
              <a:spcAft>
                <a:spcPct val="30000"/>
              </a:spcAft>
              <a:buClr>
                <a:schemeClr val="tx2"/>
              </a:buClr>
            </a:pPr>
            <a:endParaRPr lang="zh-CN" altLang="en-US" sz="2000" dirty="0">
              <a:solidFill>
                <a:srgbClr val="0070C0"/>
              </a:solidFill>
              <a:latin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479"/>
          <p:cNvSpPr>
            <a:spLocks noChangeArrowheads="1"/>
          </p:cNvSpPr>
          <p:nvPr/>
        </p:nvSpPr>
        <p:spPr bwMode="auto">
          <a:xfrm>
            <a:off x="119046" y="952483"/>
            <a:ext cx="2238376"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后备人才管理</a:t>
            </a:r>
            <a:r>
              <a:rPr lang="zh-CN" altLang="en-US" b="1" dirty="0" smtClean="0">
                <a:solidFill>
                  <a:srgbClr val="0066FF"/>
                </a:solidFill>
                <a:latin typeface="宋体" panose="02010600030101010101" pitchFamily="2" charset="-122"/>
              </a:rPr>
              <a:t> </a:t>
            </a:r>
            <a:endParaRPr lang="zh-CN" altLang="en-US" b="1" dirty="0">
              <a:solidFill>
                <a:srgbClr val="0066FF"/>
              </a:solidFill>
              <a:latin typeface="宋体" panose="02010600030101010101" pitchFamily="2" charset="-122"/>
            </a:endParaRPr>
          </a:p>
        </p:txBody>
      </p:sp>
      <p:grpSp>
        <p:nvGrpSpPr>
          <p:cNvPr id="39" name="组合 38"/>
          <p:cNvGrpSpPr/>
          <p:nvPr/>
        </p:nvGrpSpPr>
        <p:grpSpPr>
          <a:xfrm>
            <a:off x="1142976" y="4000504"/>
            <a:ext cx="1000132" cy="1000132"/>
            <a:chOff x="4811090" y="3406041"/>
            <a:chExt cx="1805286" cy="1805938"/>
          </a:xfrm>
        </p:grpSpPr>
        <p:grpSp>
          <p:nvGrpSpPr>
            <p:cNvPr id="40" name="组合 34"/>
            <p:cNvGrpSpPr/>
            <p:nvPr/>
          </p:nvGrpSpPr>
          <p:grpSpPr>
            <a:xfrm>
              <a:off x="4811090" y="3406041"/>
              <a:ext cx="1805286" cy="1805938"/>
              <a:chOff x="4345444" y="2542859"/>
              <a:chExt cx="1810550" cy="1811205"/>
            </a:xfrm>
          </p:grpSpPr>
          <p:grpSp>
            <p:nvGrpSpPr>
              <p:cNvPr id="42"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4" name="同心圆 43"/>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45" name="椭圆 44"/>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43" name="椭圆 42"/>
              <p:cNvSpPr/>
              <p:nvPr/>
            </p:nvSpPr>
            <p:spPr>
              <a:xfrm>
                <a:off x="4565570" y="2763062"/>
                <a:ext cx="1370298" cy="1370793"/>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41" name="TextBox 40"/>
            <p:cNvSpPr txBox="1"/>
            <p:nvPr/>
          </p:nvSpPr>
          <p:spPr>
            <a:xfrm>
              <a:off x="4949958" y="3955674"/>
              <a:ext cx="1666418" cy="61132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effectLst/>
                  <a:uLnTx/>
                  <a:uFillTx/>
                  <a:latin typeface="宋体" panose="02010600030101010101" pitchFamily="2" charset="-122"/>
                  <a:ea typeface="宋体" panose="02010600030101010101" pitchFamily="2" charset="-122"/>
                </a:rPr>
                <a:t>三个月</a:t>
              </a:r>
              <a:endParaRPr kumimoji="0" lang="en-US" altLang="zh-CN" sz="1600" b="1" i="0" u="none" strike="noStrike" kern="0" cap="none" spc="0" normalizeH="0" baseline="0" noProof="0" dirty="0">
                <a:ln>
                  <a:noFill/>
                </a:ln>
                <a:effectLst/>
                <a:uLnTx/>
                <a:uFillTx/>
                <a:latin typeface="宋体" panose="02010600030101010101" pitchFamily="2" charset="-122"/>
                <a:ea typeface="宋体" panose="02010600030101010101" pitchFamily="2" charset="-122"/>
              </a:endParaRPr>
            </a:p>
          </p:txBody>
        </p:sp>
      </p:grpSp>
      <p:grpSp>
        <p:nvGrpSpPr>
          <p:cNvPr id="46" name="组合 45"/>
          <p:cNvGrpSpPr/>
          <p:nvPr/>
        </p:nvGrpSpPr>
        <p:grpSpPr>
          <a:xfrm>
            <a:off x="428628" y="5000636"/>
            <a:ext cx="947548" cy="928694"/>
            <a:chOff x="4811090" y="3406041"/>
            <a:chExt cx="1841936" cy="1805938"/>
          </a:xfrm>
        </p:grpSpPr>
        <p:grpSp>
          <p:nvGrpSpPr>
            <p:cNvPr id="47" name="组合 34"/>
            <p:cNvGrpSpPr/>
            <p:nvPr/>
          </p:nvGrpSpPr>
          <p:grpSpPr>
            <a:xfrm>
              <a:off x="4811090" y="3406041"/>
              <a:ext cx="1805286" cy="1805938"/>
              <a:chOff x="4345444" y="2542859"/>
              <a:chExt cx="1810550" cy="1811205"/>
            </a:xfrm>
          </p:grpSpPr>
          <p:grpSp>
            <p:nvGrpSpPr>
              <p:cNvPr id="49"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1" name="同心圆 5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52" name="椭圆 51"/>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50" name="椭圆 49"/>
              <p:cNvSpPr/>
              <p:nvPr/>
            </p:nvSpPr>
            <p:spPr>
              <a:xfrm>
                <a:off x="4565570" y="2763062"/>
                <a:ext cx="1370298" cy="1370793"/>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48" name="TextBox 47"/>
            <p:cNvSpPr txBox="1"/>
            <p:nvPr/>
          </p:nvSpPr>
          <p:spPr>
            <a:xfrm>
              <a:off x="4847740" y="3880796"/>
              <a:ext cx="1805286" cy="63659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effectLst/>
                  <a:uLnTx/>
                  <a:uFillTx/>
                  <a:latin typeface="宋体" panose="02010600030101010101" pitchFamily="2" charset="-122"/>
                  <a:ea typeface="宋体" panose="02010600030101010101" pitchFamily="2" charset="-122"/>
                </a:rPr>
                <a:t>两个月</a:t>
              </a:r>
              <a:endParaRPr kumimoji="0" lang="zh-CN" altLang="en-US" sz="1800" b="1" i="0" u="none" strike="noStrike" kern="0" cap="none" spc="0" normalizeH="0" baseline="0" noProof="0" dirty="0">
                <a:ln>
                  <a:noFill/>
                </a:ln>
                <a:effectLst/>
                <a:uLnTx/>
                <a:uFillTx/>
                <a:latin typeface="宋体" panose="02010600030101010101" pitchFamily="2" charset="-122"/>
                <a:ea typeface="宋体" panose="02010600030101010101" pitchFamily="2" charset="-122"/>
              </a:endParaRPr>
            </a:p>
          </p:txBody>
        </p:sp>
      </p:grpSp>
      <p:grpSp>
        <p:nvGrpSpPr>
          <p:cNvPr id="62" name="组合 61"/>
          <p:cNvGrpSpPr/>
          <p:nvPr/>
        </p:nvGrpSpPr>
        <p:grpSpPr>
          <a:xfrm>
            <a:off x="2000232" y="3000372"/>
            <a:ext cx="1000132" cy="1000133"/>
            <a:chOff x="2000232" y="3000372"/>
            <a:chExt cx="1000132" cy="1000133"/>
          </a:xfrm>
        </p:grpSpPr>
        <p:grpSp>
          <p:nvGrpSpPr>
            <p:cNvPr id="54" name="组合 34"/>
            <p:cNvGrpSpPr/>
            <p:nvPr/>
          </p:nvGrpSpPr>
          <p:grpSpPr>
            <a:xfrm>
              <a:off x="2000232" y="3000372"/>
              <a:ext cx="1000132" cy="1000133"/>
              <a:chOff x="4345444" y="2542859"/>
              <a:chExt cx="1810550" cy="1811205"/>
            </a:xfrm>
          </p:grpSpPr>
          <p:grpSp>
            <p:nvGrpSpPr>
              <p:cNvPr id="56"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8" name="同心圆 5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59" name="椭圆 5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57" name="椭圆 56"/>
              <p:cNvSpPr/>
              <p:nvPr/>
            </p:nvSpPr>
            <p:spPr>
              <a:xfrm>
                <a:off x="4565570" y="2763062"/>
                <a:ext cx="1370298" cy="1370793"/>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74" name="TextBox 73"/>
            <p:cNvSpPr txBox="1"/>
            <p:nvPr/>
          </p:nvSpPr>
          <p:spPr>
            <a:xfrm>
              <a:off x="2071670" y="3286124"/>
              <a:ext cx="857256"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effectLst/>
                  <a:uLnTx/>
                  <a:uFillTx/>
                  <a:latin typeface="宋体" panose="02010600030101010101" pitchFamily="2" charset="-122"/>
                  <a:ea typeface="宋体" panose="02010600030101010101" pitchFamily="2" charset="-122"/>
                </a:rPr>
                <a:t>六个月</a:t>
              </a:r>
              <a:endParaRPr kumimoji="0" lang="en-US" altLang="zh-CN" sz="1600" b="1" i="0" u="none" strike="noStrike" kern="0" cap="none" spc="0" normalizeH="0" baseline="0" noProof="0" dirty="0">
                <a:ln>
                  <a:noFill/>
                </a:ln>
                <a:effectLst/>
                <a:uLnTx/>
                <a:uFillTx/>
                <a:latin typeface="宋体" panose="02010600030101010101" pitchFamily="2" charset="-122"/>
                <a:ea typeface="宋体" panose="02010600030101010101" pitchFamily="2" charset="-122"/>
              </a:endParaRPr>
            </a:p>
          </p:txBody>
        </p:sp>
      </p:grpSp>
      <p:cxnSp>
        <p:nvCxnSpPr>
          <p:cNvPr id="75" name="直接连接符 74"/>
          <p:cNvCxnSpPr/>
          <p:nvPr/>
        </p:nvCxnSpPr>
        <p:spPr>
          <a:xfrm flipV="1">
            <a:off x="1428728" y="1333486"/>
            <a:ext cx="3571900" cy="4191029"/>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643042" y="4953011"/>
            <a:ext cx="5857916" cy="2117"/>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2857488" y="3929066"/>
            <a:ext cx="5000660" cy="2117"/>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1357290" y="5810267"/>
            <a:ext cx="5786478" cy="2117"/>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071802" y="4286256"/>
            <a:ext cx="4214842" cy="584775"/>
          </a:xfrm>
          <a:prstGeom prst="rect">
            <a:avLst/>
          </a:prstGeom>
          <a:noFill/>
        </p:spPr>
        <p:txBody>
          <a:bodyPr wrap="square" rtlCol="0">
            <a:spAutoFit/>
          </a:bodyPr>
          <a:lstStyle/>
          <a:p>
            <a:r>
              <a:rPr lang="zh-CN" altLang="en-US" sz="1600" b="1" dirty="0" smtClean="0">
                <a:latin typeface="宋体" panose="02010600030101010101" pitchFamily="2" charset="-122"/>
              </a:rPr>
              <a:t>享受学费补贴。实习每满</a:t>
            </a:r>
            <a:r>
              <a:rPr lang="en-US" altLang="zh-CN" sz="1600" b="1" dirty="0" smtClean="0">
                <a:latin typeface="宋体" panose="02010600030101010101" pitchFamily="2" charset="-122"/>
              </a:rPr>
              <a:t>3</a:t>
            </a:r>
            <a:r>
              <a:rPr lang="zh-CN" altLang="en-US" sz="1600" b="1" dirty="0" smtClean="0">
                <a:latin typeface="宋体" panose="02010600030101010101" pitchFamily="2" charset="-122"/>
              </a:rPr>
              <a:t>个月补贴</a:t>
            </a:r>
            <a:r>
              <a:rPr lang="en-US" altLang="zh-CN" sz="1600" b="1" dirty="0" smtClean="0">
                <a:latin typeface="宋体" panose="02010600030101010101" pitchFamily="2" charset="-122"/>
              </a:rPr>
              <a:t>1</a:t>
            </a:r>
            <a:r>
              <a:rPr lang="zh-CN" altLang="en-US" sz="1600" b="1" dirty="0" smtClean="0">
                <a:latin typeface="宋体" panose="02010600030101010101" pitchFamily="2" charset="-122"/>
              </a:rPr>
              <a:t>个学期学费，直至补贴满</a:t>
            </a:r>
            <a:r>
              <a:rPr lang="en-US" altLang="zh-CN" sz="1600" b="1" dirty="0" smtClean="0">
                <a:latin typeface="宋体" panose="02010600030101010101" pitchFamily="2" charset="-122"/>
              </a:rPr>
              <a:t>6</a:t>
            </a:r>
            <a:r>
              <a:rPr lang="zh-CN" altLang="en-US" sz="1600" b="1" dirty="0" smtClean="0">
                <a:latin typeface="宋体" panose="02010600030101010101" pitchFamily="2" charset="-122"/>
              </a:rPr>
              <a:t>个学期。</a:t>
            </a:r>
          </a:p>
        </p:txBody>
      </p:sp>
      <p:sp>
        <p:nvSpPr>
          <p:cNvPr id="105" name="TextBox 104"/>
          <p:cNvSpPr txBox="1"/>
          <p:nvPr/>
        </p:nvSpPr>
        <p:spPr>
          <a:xfrm>
            <a:off x="4786282" y="1571612"/>
            <a:ext cx="4000560" cy="1643527"/>
          </a:xfrm>
          <a:prstGeom prst="rect">
            <a:avLst/>
          </a:prstGeom>
          <a:noFill/>
        </p:spPr>
        <p:txBody>
          <a:bodyPr wrap="square" rtlCol="0">
            <a:spAutoFit/>
          </a:bodyPr>
          <a:lstStyle/>
          <a:p>
            <a:pPr>
              <a:spcAft>
                <a:spcPct val="30000"/>
              </a:spcAft>
              <a:buClr>
                <a:schemeClr val="tx2"/>
              </a:buClr>
            </a:pPr>
            <a:r>
              <a:rPr lang="zh-CN" altLang="en-US" sz="1600" b="1" dirty="0" smtClean="0">
                <a:latin typeface="宋体" panose="02010600030101010101" pitchFamily="2" charset="-122"/>
              </a:rPr>
              <a:t>实习期满，取得毕业证后，转为正式员工，缴纳五险一金，享受后备人才补贴。</a:t>
            </a:r>
            <a:endParaRPr lang="en-US" altLang="zh-CN" sz="1600" b="1" dirty="0" smtClean="0">
              <a:latin typeface="宋体" panose="02010600030101010101" pitchFamily="2" charset="-122"/>
            </a:endParaRPr>
          </a:p>
          <a:p>
            <a:r>
              <a:rPr lang="en-US" altLang="en-US" sz="1600" b="1" dirty="0" smtClean="0">
                <a:latin typeface="宋体" panose="02010600030101010101" pitchFamily="2" charset="-122"/>
              </a:rPr>
              <a:t>A</a:t>
            </a:r>
            <a:r>
              <a:rPr lang="zh-CN" altLang="en-US" sz="1600" b="1" dirty="0" smtClean="0">
                <a:latin typeface="宋体" panose="02010600030101010101" pitchFamily="2" charset="-122"/>
              </a:rPr>
              <a:t>．硕士：</a:t>
            </a:r>
            <a:r>
              <a:rPr lang="en-US" altLang="en-US" sz="1600" b="1" dirty="0" smtClean="0">
                <a:latin typeface="宋体" panose="02010600030101010101" pitchFamily="2" charset="-122"/>
              </a:rPr>
              <a:t>2000</a:t>
            </a:r>
            <a:r>
              <a:rPr lang="zh-CN" altLang="en-US" sz="1600" b="1" dirty="0" smtClean="0">
                <a:latin typeface="宋体" panose="02010600030101010101" pitchFamily="2" charset="-122"/>
              </a:rPr>
              <a:t>元</a:t>
            </a:r>
            <a:r>
              <a:rPr lang="en-US" altLang="en-US" sz="1600" b="1" dirty="0" smtClean="0">
                <a:latin typeface="宋体" panose="02010600030101010101" pitchFamily="2" charset="-122"/>
              </a:rPr>
              <a:t>/</a:t>
            </a:r>
            <a:r>
              <a:rPr lang="zh-CN" altLang="en-US" sz="1600" b="1" dirty="0" smtClean="0">
                <a:latin typeface="宋体" panose="02010600030101010101" pitchFamily="2" charset="-122"/>
              </a:rPr>
              <a:t>月  </a:t>
            </a:r>
            <a:endParaRPr lang="en-US" altLang="zh-CN" sz="1600" b="1" dirty="0" smtClean="0">
              <a:latin typeface="宋体" panose="02010600030101010101" pitchFamily="2" charset="-122"/>
            </a:endParaRPr>
          </a:p>
          <a:p>
            <a:r>
              <a:rPr lang="en-US" altLang="en-US" sz="1600" b="1" dirty="0" smtClean="0">
                <a:latin typeface="宋体" panose="02010600030101010101" pitchFamily="2" charset="-122"/>
              </a:rPr>
              <a:t>B</a:t>
            </a:r>
            <a:r>
              <a:rPr lang="zh-CN" altLang="en-US" sz="1600" b="1" dirty="0" smtClean="0">
                <a:latin typeface="宋体" panose="02010600030101010101" pitchFamily="2" charset="-122"/>
              </a:rPr>
              <a:t>．一本、二本：</a:t>
            </a:r>
            <a:r>
              <a:rPr lang="en-US" altLang="en-US" sz="1600" b="1" dirty="0" smtClean="0">
                <a:latin typeface="宋体" panose="02010600030101010101" pitchFamily="2" charset="-122"/>
              </a:rPr>
              <a:t>1500</a:t>
            </a:r>
            <a:r>
              <a:rPr lang="zh-CN" altLang="en-US" sz="1600" b="1" dirty="0" smtClean="0">
                <a:latin typeface="宋体" panose="02010600030101010101" pitchFamily="2" charset="-122"/>
              </a:rPr>
              <a:t>元</a:t>
            </a:r>
            <a:r>
              <a:rPr lang="en-US" altLang="en-US" sz="1600" b="1" dirty="0" smtClean="0">
                <a:latin typeface="宋体" panose="02010600030101010101" pitchFamily="2" charset="-122"/>
              </a:rPr>
              <a:t>/</a:t>
            </a:r>
            <a:r>
              <a:rPr lang="zh-CN" altLang="en-US" sz="1600" b="1" dirty="0" smtClean="0">
                <a:latin typeface="宋体" panose="02010600030101010101" pitchFamily="2" charset="-122"/>
              </a:rPr>
              <a:t>月</a:t>
            </a:r>
          </a:p>
          <a:p>
            <a:r>
              <a:rPr lang="en-US" altLang="en-US" sz="1600" b="1" dirty="0" smtClean="0">
                <a:latin typeface="宋体" panose="02010600030101010101" pitchFamily="2" charset="-122"/>
              </a:rPr>
              <a:t>C</a:t>
            </a:r>
            <a:r>
              <a:rPr lang="zh-CN" altLang="en-US" sz="1600" b="1" dirty="0" smtClean="0">
                <a:latin typeface="宋体" panose="02010600030101010101" pitchFamily="2" charset="-122"/>
              </a:rPr>
              <a:t>．三本、大专：</a:t>
            </a:r>
            <a:r>
              <a:rPr lang="en-US" altLang="en-US" sz="1600" b="1" dirty="0" smtClean="0">
                <a:latin typeface="宋体" panose="02010600030101010101" pitchFamily="2" charset="-122"/>
              </a:rPr>
              <a:t>1000</a:t>
            </a:r>
            <a:r>
              <a:rPr lang="zh-CN" altLang="en-US" sz="1600" b="1" dirty="0" smtClean="0">
                <a:latin typeface="宋体" panose="02010600030101010101" pitchFamily="2" charset="-122"/>
              </a:rPr>
              <a:t>元</a:t>
            </a:r>
            <a:r>
              <a:rPr lang="en-US" altLang="en-US" sz="1600" b="1" dirty="0" smtClean="0">
                <a:latin typeface="宋体" panose="02010600030101010101" pitchFamily="2" charset="-122"/>
              </a:rPr>
              <a:t>/</a:t>
            </a:r>
            <a:r>
              <a:rPr lang="zh-CN" altLang="en-US" sz="1600" b="1" dirty="0" smtClean="0">
                <a:latin typeface="宋体" panose="02010600030101010101" pitchFamily="2" charset="-122"/>
              </a:rPr>
              <a:t>月</a:t>
            </a:r>
            <a:endParaRPr lang="en-US" altLang="zh-CN" sz="1600" b="1" dirty="0" smtClean="0">
              <a:latin typeface="宋体" panose="02010600030101010101" pitchFamily="2" charset="-122"/>
            </a:endParaRPr>
          </a:p>
          <a:p>
            <a:r>
              <a:rPr lang="zh-CN" altLang="en-US" sz="1600" b="1" dirty="0" smtClean="0">
                <a:latin typeface="宋体" panose="02010600030101010101" pitchFamily="2" charset="-122"/>
              </a:rPr>
              <a:t>享受南京市租房</a:t>
            </a:r>
            <a:r>
              <a:rPr lang="en-US" altLang="zh-CN" sz="1600" b="1" dirty="0" smtClean="0">
                <a:latin typeface="宋体" panose="02010600030101010101" pitchFamily="2" charset="-122"/>
              </a:rPr>
              <a:t>600</a:t>
            </a:r>
            <a:r>
              <a:rPr lang="zh-CN" altLang="en-US" sz="1600" b="1" dirty="0" smtClean="0">
                <a:latin typeface="宋体" panose="02010600030101010101" pitchFamily="2" charset="-122"/>
              </a:rPr>
              <a:t>元</a:t>
            </a:r>
            <a:r>
              <a:rPr lang="en-US" altLang="zh-CN" sz="1600" b="1" dirty="0" smtClean="0">
                <a:latin typeface="宋体" panose="02010600030101010101" pitchFamily="2" charset="-122"/>
              </a:rPr>
              <a:t>/</a:t>
            </a:r>
            <a:r>
              <a:rPr lang="zh-CN" altLang="en-US" sz="1600" b="1" dirty="0" smtClean="0">
                <a:latin typeface="宋体" panose="02010600030101010101" pitchFamily="2" charset="-122"/>
              </a:rPr>
              <a:t>月政府补贴。</a:t>
            </a:r>
            <a:endParaRPr lang="en-US" altLang="zh-CN" sz="1600" b="1" dirty="0" smtClean="0">
              <a:latin typeface="宋体" panose="02010600030101010101" pitchFamily="2" charset="-122"/>
            </a:endParaRPr>
          </a:p>
        </p:txBody>
      </p:sp>
      <p:sp>
        <p:nvSpPr>
          <p:cNvPr id="123" name="TextBox 122"/>
          <p:cNvSpPr txBox="1"/>
          <p:nvPr/>
        </p:nvSpPr>
        <p:spPr>
          <a:xfrm>
            <a:off x="2928926" y="5334014"/>
            <a:ext cx="3714776" cy="338554"/>
          </a:xfrm>
          <a:prstGeom prst="rect">
            <a:avLst/>
          </a:prstGeom>
          <a:noFill/>
        </p:spPr>
        <p:txBody>
          <a:bodyPr wrap="square" rtlCol="0">
            <a:spAutoFit/>
          </a:bodyPr>
          <a:lstStyle/>
          <a:p>
            <a:r>
              <a:rPr lang="zh-CN" altLang="en-US" sz="1600" b="1" dirty="0" smtClean="0">
                <a:latin typeface="宋体" panose="02010600030101010101" pitchFamily="2" charset="-122"/>
              </a:rPr>
              <a:t>报销来宁车票费用</a:t>
            </a:r>
          </a:p>
        </p:txBody>
      </p:sp>
      <p:grpSp>
        <p:nvGrpSpPr>
          <p:cNvPr id="64" name="组合 63"/>
          <p:cNvGrpSpPr/>
          <p:nvPr/>
        </p:nvGrpSpPr>
        <p:grpSpPr>
          <a:xfrm>
            <a:off x="3214678" y="1571612"/>
            <a:ext cx="1000132" cy="1000132"/>
            <a:chOff x="2928926" y="1928802"/>
            <a:chExt cx="1000132" cy="1000132"/>
          </a:xfrm>
        </p:grpSpPr>
        <p:grpSp>
          <p:nvGrpSpPr>
            <p:cNvPr id="36" name="组合 34"/>
            <p:cNvGrpSpPr/>
            <p:nvPr/>
          </p:nvGrpSpPr>
          <p:grpSpPr>
            <a:xfrm>
              <a:off x="2928926" y="1928802"/>
              <a:ext cx="1000132" cy="1000132"/>
              <a:chOff x="4345444" y="2542859"/>
              <a:chExt cx="1810550" cy="1811205"/>
            </a:xfrm>
          </p:grpSpPr>
          <p:grpSp>
            <p:nvGrpSpPr>
              <p:cNvPr id="37"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3" name="同心圆 5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55" name="椭圆 54"/>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38" name="椭圆 37"/>
              <p:cNvSpPr/>
              <p:nvPr/>
            </p:nvSpPr>
            <p:spPr>
              <a:xfrm>
                <a:off x="4565570" y="2763062"/>
                <a:ext cx="1370298" cy="1370793"/>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60" name="TextBox 59"/>
            <p:cNvSpPr txBox="1"/>
            <p:nvPr/>
          </p:nvSpPr>
          <p:spPr>
            <a:xfrm>
              <a:off x="3000364" y="2129845"/>
              <a:ext cx="857256"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effectLst/>
                  <a:uLnTx/>
                  <a:uFillTx/>
                  <a:latin typeface="宋体" panose="02010600030101010101" pitchFamily="2" charset="-122"/>
                  <a:ea typeface="宋体" panose="02010600030101010101" pitchFamily="2" charset="-122"/>
                </a:rPr>
                <a:t>取得</a:t>
              </a:r>
              <a:endParaRPr kumimoji="0" lang="en-US" altLang="zh-CN" sz="1600" b="1" i="0" u="none" strike="noStrike" kern="0" cap="none" spc="0" normalizeH="0" baseline="0" noProof="0" dirty="0" smtClean="0">
                <a:ln>
                  <a:noFill/>
                </a:ln>
                <a:effectLst/>
                <a:uLnTx/>
                <a:uFillTx/>
                <a:latin typeface="宋体" panose="02010600030101010101" pitchFamily="2" charset="-122"/>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effectLst/>
                  <a:uLnTx/>
                  <a:uFillTx/>
                  <a:latin typeface="宋体" panose="02010600030101010101" pitchFamily="2" charset="-122"/>
                  <a:ea typeface="宋体" panose="02010600030101010101" pitchFamily="2" charset="-122"/>
                </a:rPr>
                <a:t>毕业证</a:t>
              </a:r>
              <a:endParaRPr kumimoji="0" lang="en-US" altLang="zh-CN" sz="1600" b="1" i="0" u="none" strike="noStrike" kern="0" cap="none" spc="0" normalizeH="0" baseline="0" noProof="0" dirty="0">
                <a:ln>
                  <a:noFill/>
                </a:ln>
                <a:effectLst/>
                <a:uLnTx/>
                <a:uFillTx/>
                <a:latin typeface="宋体" panose="02010600030101010101" pitchFamily="2" charset="-122"/>
                <a:ea typeface="宋体" panose="02010600030101010101" pitchFamily="2" charset="-122"/>
              </a:endParaRPr>
            </a:p>
          </p:txBody>
        </p:sp>
      </p:grpSp>
      <p:cxnSp>
        <p:nvCxnSpPr>
          <p:cNvPr id="63" name="直接连接符 62"/>
          <p:cNvCxnSpPr/>
          <p:nvPr/>
        </p:nvCxnSpPr>
        <p:spPr>
          <a:xfrm>
            <a:off x="3571868" y="3212569"/>
            <a:ext cx="4429156" cy="2117"/>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643306" y="3500438"/>
            <a:ext cx="3357586" cy="338554"/>
          </a:xfrm>
          <a:prstGeom prst="rect">
            <a:avLst/>
          </a:prstGeom>
          <a:noFill/>
        </p:spPr>
        <p:txBody>
          <a:bodyPr wrap="square" rtlCol="0">
            <a:spAutoFit/>
          </a:bodyPr>
          <a:lstStyle/>
          <a:p>
            <a:r>
              <a:rPr lang="zh-CN" altLang="en-US" sz="1600" b="1" dirty="0" smtClean="0">
                <a:latin typeface="宋体" panose="02010600030101010101" pitchFamily="2" charset="-122"/>
              </a:rPr>
              <a:t>享受</a:t>
            </a:r>
            <a:r>
              <a:rPr lang="en-US" altLang="zh-CN" sz="1600" b="1" dirty="0" smtClean="0">
                <a:latin typeface="宋体" panose="02010600030101010101" pitchFamily="2" charset="-122"/>
              </a:rPr>
              <a:t>5</a:t>
            </a:r>
            <a:r>
              <a:rPr lang="zh-CN" altLang="en-US" sz="1600" b="1" dirty="0" smtClean="0">
                <a:latin typeface="宋体" panose="02010600030101010101" pitchFamily="2" charset="-122"/>
              </a:rPr>
              <a:t>天返校带薪假期</a:t>
            </a:r>
            <a:endParaRPr lang="zh-CN" altLang="en-US" sz="1600" b="1" dirty="0">
              <a:latin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800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0" fill="hold"/>
                                        <p:tgtEl>
                                          <p:spTgt spid="39"/>
                                        </p:tgtEl>
                                        <p:attrNameLst>
                                          <p:attrName>ppt_x</p:attrName>
                                        </p:attrNameLst>
                                      </p:cBhvr>
                                      <p:tavLst>
                                        <p:tav tm="0">
                                          <p:val>
                                            <p:strVal val="1+#ppt_w/2"/>
                                          </p:val>
                                        </p:tav>
                                        <p:tav tm="100000">
                                          <p:val>
                                            <p:strVal val="#ppt_x"/>
                                          </p:val>
                                        </p:tav>
                                      </p:tavLst>
                                    </p:anim>
                                    <p:anim calcmode="lin" valueType="num">
                                      <p:cBhvr additive="base">
                                        <p:cTn id="8" dur="200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3" accel="5800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2000" fill="hold"/>
                                        <p:tgtEl>
                                          <p:spTgt spid="46"/>
                                        </p:tgtEl>
                                        <p:attrNameLst>
                                          <p:attrName>ppt_x</p:attrName>
                                        </p:attrNameLst>
                                      </p:cBhvr>
                                      <p:tavLst>
                                        <p:tav tm="0">
                                          <p:val>
                                            <p:strVal val="1+#ppt_w/2"/>
                                          </p:val>
                                        </p:tav>
                                        <p:tav tm="100000">
                                          <p:val>
                                            <p:strVal val="#ppt_x"/>
                                          </p:val>
                                        </p:tav>
                                      </p:tavLst>
                                    </p:anim>
                                    <p:anim calcmode="lin" valueType="num">
                                      <p:cBhvr additive="base">
                                        <p:cTn id="12" dur="2000" fill="hold"/>
                                        <p:tgtEl>
                                          <p:spTgt spid="46"/>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2000" fill="hold"/>
                                        <p:tgtEl>
                                          <p:spTgt spid="62"/>
                                        </p:tgtEl>
                                        <p:attrNameLst>
                                          <p:attrName>ppt_x</p:attrName>
                                        </p:attrNameLst>
                                      </p:cBhvr>
                                      <p:tavLst>
                                        <p:tav tm="0">
                                          <p:val>
                                            <p:strVal val="1+#ppt_w/2"/>
                                          </p:val>
                                        </p:tav>
                                        <p:tav tm="100000">
                                          <p:val>
                                            <p:strVal val="#ppt_x"/>
                                          </p:val>
                                        </p:tav>
                                      </p:tavLst>
                                    </p:anim>
                                    <p:anim calcmode="lin" valueType="num">
                                      <p:cBhvr additive="base">
                                        <p:cTn id="16" dur="2000" fill="hold"/>
                                        <p:tgtEl>
                                          <p:spTgt spid="62"/>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2000" fill="hold"/>
                                        <p:tgtEl>
                                          <p:spTgt spid="64"/>
                                        </p:tgtEl>
                                        <p:attrNameLst>
                                          <p:attrName>ppt_x</p:attrName>
                                        </p:attrNameLst>
                                      </p:cBhvr>
                                      <p:tavLst>
                                        <p:tav tm="0">
                                          <p:val>
                                            <p:strVal val="1+#ppt_w/2"/>
                                          </p:val>
                                        </p:tav>
                                        <p:tav tm="100000">
                                          <p:val>
                                            <p:strVal val="#ppt_x"/>
                                          </p:val>
                                        </p:tav>
                                      </p:tavLst>
                                    </p:anim>
                                    <p:anim calcmode="lin" valueType="num">
                                      <p:cBhvr additive="base">
                                        <p:cTn id="20" dur="2000" fill="hold"/>
                                        <p:tgtEl>
                                          <p:spTgt spid="6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slide(fromLeft)">
                                      <p:cBhvr>
                                        <p:cTn id="24" dur="500"/>
                                        <p:tgtEl>
                                          <p:spTgt spid="75"/>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slide(fromLeft)">
                                      <p:cBhvr>
                                        <p:cTn id="28" dur="500"/>
                                        <p:tgtEl>
                                          <p:spTgt spid="79"/>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slide(fromLeft)">
                                      <p:cBhvr>
                                        <p:cTn id="32" dur="500"/>
                                        <p:tgtEl>
                                          <p:spTgt spid="85"/>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slide(fromLeft)">
                                      <p:cBhvr>
                                        <p:cTn id="36" dur="500"/>
                                        <p:tgtEl>
                                          <p:spTgt spid="101"/>
                                        </p:tgtEl>
                                      </p:cBhvr>
                                    </p:animEffect>
                                  </p:childTnLst>
                                </p:cTn>
                              </p:par>
                            </p:childTnLst>
                          </p:cTn>
                        </p:par>
                        <p:par>
                          <p:cTn id="37" fill="hold">
                            <p:stCondLst>
                              <p:cond delay="4000"/>
                            </p:stCondLst>
                            <p:childTnLst>
                              <p:par>
                                <p:cTn id="38" presetID="12" presetClass="entr" presetSubtype="8"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slide(fromLeft)">
                                      <p:cBhvr>
                                        <p:cTn id="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79"/>
          <p:cNvSpPr>
            <a:spLocks noChangeArrowheads="1"/>
          </p:cNvSpPr>
          <p:nvPr/>
        </p:nvSpPr>
        <p:spPr bwMode="auto">
          <a:xfrm>
            <a:off x="119046" y="954074"/>
            <a:ext cx="1666872"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员工培训</a:t>
            </a:r>
            <a:endParaRPr lang="zh-CN" altLang="en-US" b="1" dirty="0">
              <a:solidFill>
                <a:srgbClr val="0066FF"/>
              </a:solidFill>
              <a:latin typeface="宋体" panose="02010600030101010101" pitchFamily="2" charset="-122"/>
            </a:endParaRPr>
          </a:p>
        </p:txBody>
      </p:sp>
      <p:graphicFrame>
        <p:nvGraphicFramePr>
          <p:cNvPr id="5" name="图示 4"/>
          <p:cNvGraphicFramePr/>
          <p:nvPr/>
        </p:nvGraphicFramePr>
        <p:xfrm>
          <a:off x="1187624" y="285728"/>
          <a:ext cx="643237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643702" y="2580403"/>
            <a:ext cx="792088" cy="707886"/>
          </a:xfrm>
          <a:prstGeom prst="rect">
            <a:avLst/>
          </a:prstGeom>
          <a:noFill/>
        </p:spPr>
        <p:txBody>
          <a:bodyPr wrap="square" rtlCol="0">
            <a:spAutoFit/>
          </a:bodyPr>
          <a:lstStyle/>
          <a:p>
            <a:r>
              <a:rPr lang="zh-CN" altLang="en-US" dirty="0" smtClean="0"/>
              <a:t>技能强化</a:t>
            </a:r>
          </a:p>
        </p:txBody>
      </p:sp>
      <p:sp>
        <p:nvSpPr>
          <p:cNvPr id="8" name="TextBox 7"/>
          <p:cNvSpPr txBox="1"/>
          <p:nvPr/>
        </p:nvSpPr>
        <p:spPr>
          <a:xfrm>
            <a:off x="285720" y="1796819"/>
            <a:ext cx="8572560" cy="369332"/>
          </a:xfrm>
          <a:prstGeom prst="rect">
            <a:avLst/>
          </a:prstGeom>
          <a:noFill/>
        </p:spPr>
        <p:txBody>
          <a:bodyPr wrap="square" rtlCol="0">
            <a:spAutoFit/>
          </a:bodyPr>
          <a:lstStyle/>
          <a:p>
            <a:r>
              <a:rPr lang="zh-CN" altLang="en-US" sz="1800" b="1" dirty="0">
                <a:solidFill>
                  <a:srgbClr val="0066FF"/>
                </a:solidFill>
                <a:latin typeface="宋体" panose="02010600030101010101" pitchFamily="2" charset="-122"/>
              </a:rPr>
              <a:t>首席技能</a:t>
            </a:r>
            <a:r>
              <a:rPr lang="zh-CN" altLang="en-US" sz="1800" b="1" dirty="0" smtClean="0">
                <a:solidFill>
                  <a:srgbClr val="0066FF"/>
                </a:solidFill>
                <a:latin typeface="宋体" panose="02010600030101010101" pitchFamily="2" charset="-122"/>
              </a:rPr>
              <a:t>人才给新员工一对一进行培训</a:t>
            </a:r>
            <a:r>
              <a:rPr lang="zh-CN" altLang="en-US" sz="1800" b="1" dirty="0">
                <a:solidFill>
                  <a:srgbClr val="0066FF"/>
                </a:solidFill>
                <a:latin typeface="宋体" panose="02010600030101010101" pitchFamily="2" charset="-122"/>
              </a:rPr>
              <a:t>、实际操作，直接</a:t>
            </a:r>
            <a:r>
              <a:rPr lang="zh-CN" altLang="en-US" sz="1800" b="1" dirty="0" smtClean="0">
                <a:solidFill>
                  <a:srgbClr val="0066FF"/>
                </a:solidFill>
                <a:latin typeface="宋体" panose="02010600030101010101" pitchFamily="2" charset="-122"/>
              </a:rPr>
              <a:t>上级负责</a:t>
            </a:r>
            <a:r>
              <a:rPr lang="zh-CN" altLang="en-US" sz="1800" b="1" dirty="0">
                <a:solidFill>
                  <a:srgbClr val="0066FF"/>
                </a:solidFill>
                <a:latin typeface="宋体" panose="02010600030101010101" pitchFamily="2" charset="-122"/>
              </a:rPr>
              <a:t>跟进，实时指导。</a:t>
            </a:r>
          </a:p>
        </p:txBody>
      </p:sp>
      <p:pic>
        <p:nvPicPr>
          <p:cNvPr id="16" name="图片 15" descr="司内1.JPG"/>
          <p:cNvPicPr>
            <a:picLocks noChangeAspect="1"/>
          </p:cNvPicPr>
          <p:nvPr/>
        </p:nvPicPr>
        <p:blipFill>
          <a:blip r:embed="rId7" cstate="print"/>
          <a:stretch>
            <a:fillRect/>
          </a:stretch>
        </p:blipFill>
        <p:spPr>
          <a:xfrm>
            <a:off x="285720" y="3810003"/>
            <a:ext cx="2000264" cy="2285992"/>
          </a:xfrm>
          <a:prstGeom prst="rect">
            <a:avLst/>
          </a:prstGeom>
        </p:spPr>
      </p:pic>
      <p:pic>
        <p:nvPicPr>
          <p:cNvPr id="17" name="图片 16" descr="车间1 .JPG"/>
          <p:cNvPicPr>
            <a:picLocks noChangeAspect="1"/>
          </p:cNvPicPr>
          <p:nvPr/>
        </p:nvPicPr>
        <p:blipFill>
          <a:blip r:embed="rId8" cstate="print"/>
          <a:stretch>
            <a:fillRect/>
          </a:stretch>
        </p:blipFill>
        <p:spPr>
          <a:xfrm>
            <a:off x="2428860" y="3810003"/>
            <a:ext cx="1857388" cy="2286016"/>
          </a:xfrm>
          <a:prstGeom prst="rect">
            <a:avLst/>
          </a:prstGeom>
        </p:spPr>
      </p:pic>
      <p:pic>
        <p:nvPicPr>
          <p:cNvPr id="18" name="图片 17" descr="车间2 .JPG"/>
          <p:cNvPicPr>
            <a:picLocks noChangeAspect="1"/>
          </p:cNvPicPr>
          <p:nvPr/>
        </p:nvPicPr>
        <p:blipFill>
          <a:blip r:embed="rId9" cstate="print"/>
          <a:stretch>
            <a:fillRect/>
          </a:stretch>
        </p:blipFill>
        <p:spPr>
          <a:xfrm>
            <a:off x="4429124" y="3810003"/>
            <a:ext cx="2143140" cy="2286016"/>
          </a:xfrm>
          <a:prstGeom prst="rect">
            <a:avLst/>
          </a:prstGeom>
        </p:spPr>
      </p:pic>
      <p:pic>
        <p:nvPicPr>
          <p:cNvPr id="19" name="图片 18" descr="外培1 .JPG"/>
          <p:cNvPicPr>
            <a:picLocks noChangeAspect="1"/>
          </p:cNvPicPr>
          <p:nvPr/>
        </p:nvPicPr>
        <p:blipFill>
          <a:blip r:embed="rId10" cstate="print"/>
          <a:stretch>
            <a:fillRect/>
          </a:stretch>
        </p:blipFill>
        <p:spPr>
          <a:xfrm>
            <a:off x="6643702" y="3810003"/>
            <a:ext cx="1928826" cy="2286016"/>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79"/>
          <p:cNvSpPr>
            <a:spLocks noChangeArrowheads="1"/>
          </p:cNvSpPr>
          <p:nvPr/>
        </p:nvSpPr>
        <p:spPr bwMode="auto">
          <a:xfrm>
            <a:off x="119046" y="952483"/>
            <a:ext cx="1381120"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岗位需求</a:t>
            </a:r>
            <a:endParaRPr lang="zh-CN" altLang="en-US" b="1" dirty="0">
              <a:solidFill>
                <a:srgbClr val="0066FF"/>
              </a:solidFill>
              <a:latin typeface="宋体" panose="02010600030101010101" pitchFamily="2" charset="-122"/>
            </a:endParaRPr>
          </a:p>
        </p:txBody>
      </p:sp>
      <p:sp>
        <p:nvSpPr>
          <p:cNvPr id="7" name="矩形 6"/>
          <p:cNvSpPr/>
          <p:nvPr/>
        </p:nvSpPr>
        <p:spPr bwMode="auto">
          <a:xfrm>
            <a:off x="714348" y="3333749"/>
            <a:ext cx="1151890" cy="6807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4572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bg1"/>
                </a:solidFill>
                <a:effectLst/>
                <a:latin typeface="微软雅黑" pitchFamily="34" charset="-122"/>
                <a:ea typeface="微软雅黑" pitchFamily="34" charset="-122"/>
                <a:cs typeface="MS PGothic" panose="020B0600070205080204" charset="-128"/>
              </a:rPr>
              <a:t>储备岗位</a:t>
            </a:r>
            <a:endParaRPr kumimoji="0" lang="zh-CN" altLang="en-US" sz="1800" b="1" i="0" u="none" strike="noStrike" cap="none" normalizeH="0" baseline="0" dirty="0">
              <a:ln>
                <a:noFill/>
              </a:ln>
              <a:solidFill>
                <a:schemeClr val="bg1"/>
              </a:solidFill>
              <a:effectLst/>
              <a:latin typeface="微软雅黑" pitchFamily="34" charset="-122"/>
              <a:ea typeface="微软雅黑" pitchFamily="34" charset="-122"/>
              <a:cs typeface="MS PGothic" panose="020B0600070205080204" charset="-128"/>
            </a:endParaRPr>
          </a:p>
        </p:txBody>
      </p:sp>
      <p:graphicFrame>
        <p:nvGraphicFramePr>
          <p:cNvPr id="4" name="表格 3"/>
          <p:cNvGraphicFramePr>
            <a:graphicFrameLocks noGrp="1"/>
          </p:cNvGraphicFramePr>
          <p:nvPr/>
        </p:nvGraphicFramePr>
        <p:xfrm>
          <a:off x="571472" y="1714488"/>
          <a:ext cx="8143932" cy="4148058"/>
        </p:xfrm>
        <a:graphic>
          <a:graphicData uri="http://schemas.openxmlformats.org/drawingml/2006/table">
            <a:tbl>
              <a:tblPr firstRow="1" bandRow="1">
                <a:tableStyleId>{5C22544A-7EE6-4342-B048-85BDC9FD1C3A}</a:tableStyleId>
              </a:tblPr>
              <a:tblGrid>
                <a:gridCol w="1000132"/>
                <a:gridCol w="1143008"/>
                <a:gridCol w="2143140"/>
                <a:gridCol w="1285884"/>
                <a:gridCol w="1594497"/>
                <a:gridCol w="977271"/>
              </a:tblGrid>
              <a:tr h="746868">
                <a:tc>
                  <a:txBody>
                    <a:bodyPr/>
                    <a:lstStyle/>
                    <a:p>
                      <a:pPr algn="ctr"/>
                      <a:r>
                        <a:rPr lang="zh-CN" altLang="en-US" sz="1600" dirty="0" smtClean="0">
                          <a:solidFill>
                            <a:schemeClr val="tx1"/>
                          </a:solidFill>
                          <a:latin typeface="仿宋_GB2312" pitchFamily="49" charset="-122"/>
                          <a:ea typeface="仿宋_GB2312" pitchFamily="49" charset="-122"/>
                        </a:rPr>
                        <a:t>需求</a:t>
                      </a:r>
                      <a:endParaRPr lang="en-US" altLang="zh-CN" sz="1600" dirty="0" smtClean="0">
                        <a:solidFill>
                          <a:schemeClr val="tx1"/>
                        </a:solidFill>
                        <a:latin typeface="仿宋_GB2312" pitchFamily="49" charset="-122"/>
                        <a:ea typeface="仿宋_GB2312" pitchFamily="49" charset="-122"/>
                      </a:endParaRPr>
                    </a:p>
                    <a:p>
                      <a:pPr algn="ctr"/>
                      <a:r>
                        <a:rPr lang="zh-CN" altLang="en-US" sz="1600" dirty="0" smtClean="0">
                          <a:solidFill>
                            <a:schemeClr val="tx1"/>
                          </a:solidFill>
                          <a:latin typeface="仿宋_GB2312" pitchFamily="49" charset="-122"/>
                          <a:ea typeface="仿宋_GB2312" pitchFamily="49" charset="-122"/>
                        </a:rPr>
                        <a:t>部门</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zh-CN" altLang="en-US" sz="1600" dirty="0" smtClean="0">
                          <a:solidFill>
                            <a:schemeClr val="tx1"/>
                          </a:solidFill>
                          <a:latin typeface="仿宋_GB2312" pitchFamily="49" charset="-122"/>
                          <a:ea typeface="仿宋_GB2312" pitchFamily="49" charset="-122"/>
                        </a:rPr>
                        <a:t>岗位名称</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zh-CN" altLang="en-US" sz="1600" dirty="0" smtClean="0">
                          <a:solidFill>
                            <a:schemeClr val="tx1"/>
                          </a:solidFill>
                          <a:latin typeface="仿宋_GB2312" pitchFamily="49" charset="-122"/>
                          <a:ea typeface="仿宋_GB2312" pitchFamily="49" charset="-122"/>
                        </a:rPr>
                        <a:t>任职要求</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zh-CN" altLang="en-US" sz="1600" dirty="0" smtClean="0">
                          <a:solidFill>
                            <a:schemeClr val="tx1"/>
                          </a:solidFill>
                          <a:latin typeface="仿宋_GB2312" pitchFamily="49" charset="-122"/>
                          <a:ea typeface="仿宋_GB2312" pitchFamily="49" charset="-122"/>
                        </a:rPr>
                        <a:t>需求人数</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zh-CN" altLang="en-US" sz="1600" dirty="0" smtClean="0">
                          <a:solidFill>
                            <a:schemeClr val="tx1"/>
                          </a:solidFill>
                          <a:latin typeface="仿宋_GB2312" pitchFamily="49" charset="-122"/>
                          <a:ea typeface="仿宋_GB2312" pitchFamily="49" charset="-122"/>
                        </a:rPr>
                        <a:t>发展通道</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zh-CN" altLang="en-US" sz="1600" dirty="0" smtClean="0">
                          <a:solidFill>
                            <a:schemeClr val="tx1"/>
                          </a:solidFill>
                          <a:latin typeface="仿宋_GB2312" pitchFamily="49" charset="-122"/>
                          <a:ea typeface="仿宋_GB2312" pitchFamily="49" charset="-122"/>
                        </a:rPr>
                        <a:t>综合</a:t>
                      </a:r>
                      <a:endParaRPr lang="en-US" altLang="zh-CN" sz="1600" smtClean="0">
                        <a:solidFill>
                          <a:schemeClr val="tx1"/>
                        </a:solidFill>
                        <a:latin typeface="仿宋_GB2312" pitchFamily="49" charset="-122"/>
                        <a:ea typeface="仿宋_GB2312" pitchFamily="49" charset="-122"/>
                      </a:endParaRPr>
                    </a:p>
                    <a:p>
                      <a:pPr algn="ctr"/>
                      <a:r>
                        <a:rPr lang="zh-CN" altLang="en-US" sz="1600" smtClean="0">
                          <a:solidFill>
                            <a:schemeClr val="tx1"/>
                          </a:solidFill>
                          <a:latin typeface="仿宋_GB2312" pitchFamily="49" charset="-122"/>
                          <a:ea typeface="仿宋_GB2312" pitchFamily="49" charset="-122"/>
                        </a:rPr>
                        <a:t>月薪</a:t>
                      </a:r>
                      <a:endParaRPr lang="zh-CN" altLang="en-US" sz="1600" dirty="0">
                        <a:solidFill>
                          <a:schemeClr val="tx1"/>
                        </a:solidFill>
                        <a:latin typeface="仿宋_GB2312" pitchFamily="49" charset="-122"/>
                        <a:ea typeface="仿宋_GB2312" pitchFamily="49" charset="-122"/>
                      </a:endParaRPr>
                    </a:p>
                  </a:txBody>
                  <a:tcPr anchor="ctr"/>
                </a:tc>
              </a:tr>
              <a:tr h="1289115">
                <a:tc rowSpan="3">
                  <a:txBody>
                    <a:bodyPr/>
                    <a:lstStyle/>
                    <a:p>
                      <a:pPr algn="ctr"/>
                      <a:r>
                        <a:rPr lang="zh-CN" altLang="en-US" sz="1600" dirty="0" smtClean="0">
                          <a:solidFill>
                            <a:schemeClr val="tx1"/>
                          </a:solidFill>
                          <a:latin typeface="仿宋_GB2312" pitchFamily="49" charset="-122"/>
                          <a:ea typeface="仿宋_GB2312" pitchFamily="49" charset="-122"/>
                        </a:rPr>
                        <a:t>生产部门</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zh-CN" altLang="en-US" sz="1600" dirty="0" smtClean="0">
                          <a:solidFill>
                            <a:schemeClr val="tx1"/>
                          </a:solidFill>
                          <a:latin typeface="仿宋_GB2312" pitchFamily="49" charset="-122"/>
                          <a:ea typeface="仿宋_GB2312" pitchFamily="49" charset="-122"/>
                        </a:rPr>
                        <a:t>生产技术员</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zh-CN" altLang="en-US" sz="1600" kern="1200" dirty="0" smtClean="0">
                          <a:solidFill>
                            <a:schemeClr val="tx1"/>
                          </a:solidFill>
                          <a:latin typeface="仿宋_GB2312" pitchFamily="49" charset="-122"/>
                          <a:ea typeface="仿宋_GB2312" pitchFamily="49" charset="-122"/>
                          <a:cs typeface="+mn-cs"/>
                        </a:rPr>
                        <a:t>大专以上学历；电子、通信、自动化等相关专业</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en-US" altLang="zh-CN" sz="1600" dirty="0" smtClean="0">
                          <a:solidFill>
                            <a:schemeClr val="tx1"/>
                          </a:solidFill>
                          <a:latin typeface="仿宋_GB2312" pitchFamily="49" charset="-122"/>
                          <a:ea typeface="仿宋_GB2312" pitchFamily="49" charset="-122"/>
                        </a:rPr>
                        <a:t>10</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zh-CN" altLang="en-US" sz="1600" dirty="0" smtClean="0">
                          <a:solidFill>
                            <a:schemeClr val="tx1"/>
                          </a:solidFill>
                          <a:latin typeface="仿宋_GB2312" pitchFamily="49" charset="-122"/>
                          <a:ea typeface="仿宋_GB2312" pitchFamily="49" charset="-122"/>
                        </a:rPr>
                        <a:t>后备人才</a:t>
                      </a:r>
                      <a:r>
                        <a:rPr lang="en-US" altLang="zh-CN" sz="1600" dirty="0" smtClean="0">
                          <a:solidFill>
                            <a:schemeClr val="tx1"/>
                          </a:solidFill>
                          <a:latin typeface="仿宋_GB2312" pitchFamily="49" charset="-122"/>
                          <a:ea typeface="仿宋_GB2312" pitchFamily="49" charset="-122"/>
                        </a:rPr>
                        <a:t>—</a:t>
                      </a:r>
                      <a:r>
                        <a:rPr lang="zh-CN" altLang="en-US" sz="1600" dirty="0" smtClean="0">
                          <a:solidFill>
                            <a:schemeClr val="tx1"/>
                          </a:solidFill>
                          <a:latin typeface="仿宋_GB2312" pitchFamily="49" charset="-122"/>
                          <a:ea typeface="仿宋_GB2312" pitchFamily="49" charset="-122"/>
                        </a:rPr>
                        <a:t>生产管理</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en-US" altLang="zh-CN" sz="1600" dirty="0" smtClean="0">
                          <a:solidFill>
                            <a:schemeClr val="tx1"/>
                          </a:solidFill>
                          <a:latin typeface="仿宋_GB2312" pitchFamily="49" charset="-122"/>
                          <a:ea typeface="仿宋_GB2312" pitchFamily="49" charset="-122"/>
                        </a:rPr>
                        <a:t>4000-7000</a:t>
                      </a:r>
                      <a:endParaRPr lang="zh-CN" altLang="en-US" sz="1600" dirty="0">
                        <a:solidFill>
                          <a:schemeClr val="tx1"/>
                        </a:solidFill>
                        <a:latin typeface="仿宋_GB2312" pitchFamily="49" charset="-122"/>
                        <a:ea typeface="仿宋_GB2312" pitchFamily="49" charset="-122"/>
                      </a:endParaRPr>
                    </a:p>
                  </a:txBody>
                  <a:tcPr anchor="ctr"/>
                </a:tc>
              </a:tr>
              <a:tr h="1289115">
                <a:tc vMerge="1">
                  <a:txBody>
                    <a:bodyPr/>
                    <a:lstStyle/>
                    <a:p>
                      <a:endParaRPr lang="zh-CN" altLang="en-US" dirty="0"/>
                    </a:p>
                  </a:txBody>
                  <a:tcPr/>
                </a:tc>
                <a:tc>
                  <a:txBody>
                    <a:bodyPr/>
                    <a:lstStyle/>
                    <a:p>
                      <a:pPr algn="ctr"/>
                      <a:r>
                        <a:rPr lang="zh-CN" altLang="en-US" sz="1600" dirty="0" smtClean="0">
                          <a:solidFill>
                            <a:schemeClr val="tx1"/>
                          </a:solidFill>
                          <a:latin typeface="仿宋_GB2312" pitchFamily="49" charset="-122"/>
                          <a:ea typeface="仿宋_GB2312" pitchFamily="49" charset="-122"/>
                        </a:rPr>
                        <a:t>生产测试员</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zh-CN" altLang="en-US" sz="1600" kern="1200" dirty="0" smtClean="0">
                          <a:solidFill>
                            <a:schemeClr val="tx1"/>
                          </a:solidFill>
                          <a:latin typeface="仿宋_GB2312" pitchFamily="49" charset="-122"/>
                          <a:ea typeface="仿宋_GB2312" pitchFamily="49" charset="-122"/>
                          <a:cs typeface="+mn-cs"/>
                        </a:rPr>
                        <a:t>大专以上学历；电子、通信、自动化、管理类等相关专业</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en-US" altLang="zh-CN" sz="1600" dirty="0" smtClean="0">
                          <a:solidFill>
                            <a:schemeClr val="tx1"/>
                          </a:solidFill>
                          <a:latin typeface="仿宋_GB2312" pitchFamily="49" charset="-122"/>
                          <a:ea typeface="仿宋_GB2312" pitchFamily="49" charset="-122"/>
                        </a:rPr>
                        <a:t>10</a:t>
                      </a:r>
                      <a:endParaRPr lang="zh-CN" altLang="en-US" sz="1600" dirty="0">
                        <a:solidFill>
                          <a:schemeClr val="tx1"/>
                        </a:solidFill>
                        <a:latin typeface="仿宋_GB2312" pitchFamily="49" charset="-122"/>
                        <a:ea typeface="仿宋_GB2312" pitchFamily="49"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solidFill>
                            <a:schemeClr val="tx1"/>
                          </a:solidFill>
                          <a:latin typeface="仿宋_GB2312" pitchFamily="49" charset="-122"/>
                          <a:ea typeface="仿宋_GB2312" pitchFamily="49" charset="-122"/>
                        </a:rPr>
                        <a:t>后备人才</a:t>
                      </a:r>
                      <a:r>
                        <a:rPr lang="en-US" altLang="zh-CN" sz="1600" dirty="0" smtClean="0">
                          <a:solidFill>
                            <a:schemeClr val="tx1"/>
                          </a:solidFill>
                          <a:latin typeface="仿宋_GB2312" pitchFamily="49" charset="-122"/>
                          <a:ea typeface="仿宋_GB2312" pitchFamily="49" charset="-122"/>
                        </a:rPr>
                        <a:t>—</a:t>
                      </a:r>
                      <a:r>
                        <a:rPr lang="zh-CN" altLang="en-US" sz="1600" dirty="0" smtClean="0">
                          <a:solidFill>
                            <a:schemeClr val="tx1"/>
                          </a:solidFill>
                          <a:latin typeface="仿宋_GB2312" pitchFamily="49" charset="-122"/>
                          <a:ea typeface="仿宋_GB2312" pitchFamily="49" charset="-122"/>
                        </a:rPr>
                        <a:t>生产管理</a:t>
                      </a:r>
                    </a:p>
                    <a:p>
                      <a:pPr algn="ct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en-US" altLang="zh-CN" sz="1600" dirty="0" smtClean="0">
                          <a:solidFill>
                            <a:schemeClr val="tx1"/>
                          </a:solidFill>
                          <a:latin typeface="仿宋_GB2312" pitchFamily="49" charset="-122"/>
                          <a:ea typeface="仿宋_GB2312" pitchFamily="49" charset="-122"/>
                        </a:rPr>
                        <a:t>4000-7000</a:t>
                      </a:r>
                      <a:endParaRPr lang="zh-CN" altLang="en-US" sz="1600" dirty="0">
                        <a:solidFill>
                          <a:schemeClr val="tx1"/>
                        </a:solidFill>
                        <a:latin typeface="仿宋_GB2312" pitchFamily="49" charset="-122"/>
                        <a:ea typeface="仿宋_GB2312" pitchFamily="49" charset="-122"/>
                      </a:endParaRPr>
                    </a:p>
                  </a:txBody>
                  <a:tcPr anchor="ctr"/>
                </a:tc>
              </a:tr>
              <a:tr h="746868">
                <a:tc vMerge="1">
                  <a:txBody>
                    <a:bodyPr/>
                    <a:lstStyle/>
                    <a:p>
                      <a:endParaRPr lang="zh-CN" altLang="en-US" dirty="0"/>
                    </a:p>
                  </a:txBody>
                  <a:tcPr/>
                </a:tc>
                <a:tc>
                  <a:txBody>
                    <a:bodyPr/>
                    <a:lstStyle/>
                    <a:p>
                      <a:pPr algn="ctr"/>
                      <a:r>
                        <a:rPr lang="zh-CN" altLang="en-US" sz="1600" dirty="0" smtClean="0">
                          <a:solidFill>
                            <a:schemeClr val="tx1"/>
                          </a:solidFill>
                          <a:latin typeface="仿宋_GB2312" pitchFamily="49" charset="-122"/>
                          <a:ea typeface="仿宋_GB2312" pitchFamily="49" charset="-122"/>
                        </a:rPr>
                        <a:t>设备维保</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zh-CN" altLang="en-US" sz="1600" dirty="0" smtClean="0">
                          <a:solidFill>
                            <a:schemeClr val="tx1"/>
                          </a:solidFill>
                          <a:latin typeface="仿宋_GB2312" pitchFamily="49" charset="-122"/>
                          <a:ea typeface="仿宋_GB2312" pitchFamily="49" charset="-122"/>
                        </a:rPr>
                        <a:t>大专以上学历，男，机电、电气、自动化相关专业</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en-US" altLang="zh-CN" sz="1600" dirty="0" smtClean="0">
                          <a:solidFill>
                            <a:schemeClr val="tx1"/>
                          </a:solidFill>
                          <a:latin typeface="仿宋_GB2312" pitchFamily="49" charset="-122"/>
                          <a:ea typeface="仿宋_GB2312" pitchFamily="49" charset="-122"/>
                        </a:rPr>
                        <a:t>2</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zh-CN" altLang="en-US" sz="1600" dirty="0" smtClean="0">
                          <a:solidFill>
                            <a:schemeClr val="tx1"/>
                          </a:solidFill>
                          <a:latin typeface="仿宋_GB2312" pitchFamily="49" charset="-122"/>
                          <a:ea typeface="仿宋_GB2312" pitchFamily="49" charset="-122"/>
                        </a:rPr>
                        <a:t>维修员</a:t>
                      </a:r>
                      <a:r>
                        <a:rPr lang="en-US" altLang="zh-CN" sz="1600" dirty="0" smtClean="0">
                          <a:solidFill>
                            <a:schemeClr val="tx1"/>
                          </a:solidFill>
                          <a:latin typeface="仿宋_GB2312" pitchFamily="49" charset="-122"/>
                          <a:ea typeface="仿宋_GB2312" pitchFamily="49" charset="-122"/>
                        </a:rPr>
                        <a:t>—</a:t>
                      </a:r>
                      <a:r>
                        <a:rPr lang="zh-CN" altLang="en-US" sz="1600" dirty="0" smtClean="0">
                          <a:solidFill>
                            <a:schemeClr val="tx1"/>
                          </a:solidFill>
                          <a:latin typeface="仿宋_GB2312" pitchFamily="49" charset="-122"/>
                          <a:ea typeface="仿宋_GB2312" pitchFamily="49" charset="-122"/>
                        </a:rPr>
                        <a:t>工程师</a:t>
                      </a:r>
                      <a:r>
                        <a:rPr lang="en-US" altLang="zh-CN" sz="1600" dirty="0" smtClean="0">
                          <a:solidFill>
                            <a:schemeClr val="tx1"/>
                          </a:solidFill>
                          <a:latin typeface="仿宋_GB2312" pitchFamily="49" charset="-122"/>
                          <a:ea typeface="仿宋_GB2312" pitchFamily="49" charset="-122"/>
                        </a:rPr>
                        <a:t>—</a:t>
                      </a:r>
                      <a:r>
                        <a:rPr lang="zh-CN" altLang="en-US" sz="1600" dirty="0" smtClean="0">
                          <a:solidFill>
                            <a:schemeClr val="tx1"/>
                          </a:solidFill>
                          <a:latin typeface="仿宋_GB2312" pitchFamily="49" charset="-122"/>
                          <a:ea typeface="仿宋_GB2312" pitchFamily="49" charset="-122"/>
                        </a:rPr>
                        <a:t>主管</a:t>
                      </a:r>
                      <a:endParaRPr lang="zh-CN" altLang="en-US" sz="1600" dirty="0">
                        <a:solidFill>
                          <a:schemeClr val="tx1"/>
                        </a:solidFill>
                        <a:latin typeface="仿宋_GB2312" pitchFamily="49" charset="-122"/>
                        <a:ea typeface="仿宋_GB2312" pitchFamily="49" charset="-122"/>
                      </a:endParaRPr>
                    </a:p>
                  </a:txBody>
                  <a:tcPr anchor="ctr"/>
                </a:tc>
                <a:tc>
                  <a:txBody>
                    <a:bodyPr/>
                    <a:lstStyle/>
                    <a:p>
                      <a:pPr algn="ctr"/>
                      <a:r>
                        <a:rPr lang="en-US" altLang="zh-CN" sz="1600" dirty="0" smtClean="0">
                          <a:solidFill>
                            <a:schemeClr val="tx1"/>
                          </a:solidFill>
                          <a:latin typeface="仿宋_GB2312" pitchFamily="49" charset="-122"/>
                          <a:ea typeface="仿宋_GB2312" pitchFamily="49" charset="-122"/>
                        </a:rPr>
                        <a:t>4500-6000</a:t>
                      </a:r>
                      <a:endParaRPr lang="zh-CN" altLang="en-US" sz="1600" dirty="0">
                        <a:solidFill>
                          <a:schemeClr val="tx1"/>
                        </a:solidFill>
                        <a:latin typeface="仿宋_GB2312" pitchFamily="49" charset="-122"/>
                        <a:ea typeface="仿宋_GB2312" pitchFamily="49" charset="-122"/>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图示 34"/>
          <p:cNvGraphicFramePr/>
          <p:nvPr/>
        </p:nvGraphicFramePr>
        <p:xfrm>
          <a:off x="1500166" y="16430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479"/>
          <p:cNvSpPr>
            <a:spLocks noChangeArrowheads="1"/>
          </p:cNvSpPr>
          <p:nvPr/>
        </p:nvSpPr>
        <p:spPr bwMode="auto">
          <a:xfrm>
            <a:off x="119046" y="952483"/>
            <a:ext cx="2095500"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储备岗位职业发展</a:t>
            </a:r>
            <a:r>
              <a:rPr lang="zh-CN" altLang="en-US" b="1" dirty="0" smtClean="0">
                <a:solidFill>
                  <a:srgbClr val="0066FF"/>
                </a:solidFill>
                <a:latin typeface="宋体" panose="02010600030101010101" pitchFamily="2" charset="-122"/>
              </a:rPr>
              <a:t> </a:t>
            </a:r>
            <a:endParaRPr lang="zh-CN" altLang="en-US" b="1" dirty="0">
              <a:solidFill>
                <a:srgbClr val="0066FF"/>
              </a:solidFill>
              <a:latin typeface="宋体" panose="02010600030101010101" pitchFamily="2" charset="-122"/>
            </a:endParaRPr>
          </a:p>
        </p:txBody>
      </p:sp>
      <p:sp>
        <p:nvSpPr>
          <p:cNvPr id="24" name="TextBox 23"/>
          <p:cNvSpPr txBox="1"/>
          <p:nvPr/>
        </p:nvSpPr>
        <p:spPr>
          <a:xfrm>
            <a:off x="4071934" y="3000372"/>
            <a:ext cx="1214446" cy="1384995"/>
          </a:xfrm>
          <a:prstGeom prst="rect">
            <a:avLst/>
          </a:prstGeom>
          <a:noFill/>
        </p:spPr>
        <p:txBody>
          <a:bodyPr wrap="square" rtlCol="0">
            <a:spAutoFit/>
          </a:bodyPr>
          <a:lstStyle/>
          <a:p>
            <a:pPr algn="ctr"/>
            <a:r>
              <a:rPr lang="zh-CN" altLang="en-US" sz="3200" b="1" dirty="0" smtClean="0">
                <a:latin typeface="仿宋_GB2312" pitchFamily="49" charset="-122"/>
                <a:ea typeface="仿宋_GB2312" pitchFamily="49" charset="-122"/>
              </a:rPr>
              <a:t>储备过程</a:t>
            </a:r>
            <a:endParaRPr lang="en-US" altLang="zh-CN" sz="3200" b="1" dirty="0" smtClean="0">
              <a:latin typeface="仿宋_GB2312" pitchFamily="49" charset="-122"/>
              <a:ea typeface="仿宋_GB2312" pitchFamily="49" charset="-122"/>
            </a:endParaRPr>
          </a:p>
          <a:p>
            <a:endParaRPr lang="zh-CN" altLang="en-US" b="1" dirty="0">
              <a:latin typeface="黑体" pitchFamily="2" charset="-122"/>
              <a:ea typeface="黑体" pitchFamily="2" charset="-122"/>
            </a:endParaRPr>
          </a:p>
        </p:txBody>
      </p:sp>
      <p:sp>
        <p:nvSpPr>
          <p:cNvPr id="36" name="TextBox 35"/>
          <p:cNvSpPr txBox="1"/>
          <p:nvPr/>
        </p:nvSpPr>
        <p:spPr>
          <a:xfrm>
            <a:off x="6000760" y="1428736"/>
            <a:ext cx="1357322" cy="523220"/>
          </a:xfrm>
          <a:prstGeom prst="rect">
            <a:avLst/>
          </a:prstGeom>
          <a:noFill/>
        </p:spPr>
        <p:txBody>
          <a:bodyPr wrap="square" rtlCol="0">
            <a:spAutoFit/>
          </a:bodyPr>
          <a:lstStyle/>
          <a:p>
            <a:r>
              <a:rPr lang="zh-CN" altLang="en-US" sz="1400" dirty="0" smtClean="0">
                <a:latin typeface="仿宋_GB2312" pitchFamily="49" charset="-122"/>
                <a:ea typeface="仿宋_GB2312" pitchFamily="49" charset="-122"/>
              </a:rPr>
              <a:t>企业面试合格</a:t>
            </a:r>
            <a:endParaRPr lang="en-US" altLang="zh-CN" sz="1400" dirty="0" smtClean="0">
              <a:latin typeface="仿宋_GB2312" pitchFamily="49" charset="-122"/>
              <a:ea typeface="仿宋_GB2312" pitchFamily="49" charset="-122"/>
            </a:endParaRPr>
          </a:p>
          <a:p>
            <a:r>
              <a:rPr lang="zh-CN" altLang="en-US" sz="1400" dirty="0" smtClean="0">
                <a:latin typeface="仿宋_GB2312" pitchFamily="49" charset="-122"/>
                <a:ea typeface="仿宋_GB2312" pitchFamily="49" charset="-122"/>
              </a:rPr>
              <a:t>双方意向一致</a:t>
            </a:r>
            <a:endParaRPr lang="zh-CN" altLang="en-US" sz="1400" dirty="0">
              <a:latin typeface="仿宋_GB2312" pitchFamily="49" charset="-122"/>
              <a:ea typeface="仿宋_GB2312" pitchFamily="49" charset="-122"/>
            </a:endParaRPr>
          </a:p>
        </p:txBody>
      </p:sp>
      <p:sp>
        <p:nvSpPr>
          <p:cNvPr id="37" name="TextBox 36"/>
          <p:cNvSpPr txBox="1"/>
          <p:nvPr/>
        </p:nvSpPr>
        <p:spPr>
          <a:xfrm>
            <a:off x="6715140" y="3643314"/>
            <a:ext cx="2071702" cy="523220"/>
          </a:xfrm>
          <a:prstGeom prst="rect">
            <a:avLst/>
          </a:prstGeom>
          <a:noFill/>
        </p:spPr>
        <p:txBody>
          <a:bodyPr wrap="square" rtlCol="0">
            <a:spAutoFit/>
          </a:bodyPr>
          <a:lstStyle/>
          <a:p>
            <a:r>
              <a:rPr lang="zh-CN" altLang="en-US" sz="1400" dirty="0" smtClean="0">
                <a:latin typeface="仿宋_GB2312" pitchFamily="49" charset="-122"/>
                <a:ea typeface="仿宋_GB2312" pitchFamily="49" charset="-122"/>
              </a:rPr>
              <a:t>实习期</a:t>
            </a:r>
            <a:endParaRPr lang="en-US" altLang="zh-CN" sz="1400" dirty="0" smtClean="0">
              <a:latin typeface="仿宋_GB2312" pitchFamily="49" charset="-122"/>
              <a:ea typeface="仿宋_GB2312" pitchFamily="49" charset="-122"/>
            </a:endParaRPr>
          </a:p>
          <a:p>
            <a:r>
              <a:rPr lang="zh-CN" altLang="en-US" sz="1400" dirty="0" smtClean="0">
                <a:latin typeface="仿宋_GB2312" pitchFamily="49" charset="-122"/>
                <a:ea typeface="仿宋_GB2312" pitchFamily="49" charset="-122"/>
              </a:rPr>
              <a:t>综合薪资</a:t>
            </a:r>
            <a:r>
              <a:rPr lang="en-US" altLang="zh-CN" sz="1400" dirty="0" smtClean="0">
                <a:latin typeface="仿宋_GB2312" pitchFamily="49" charset="-122"/>
                <a:ea typeface="仿宋_GB2312" pitchFamily="49" charset="-122"/>
              </a:rPr>
              <a:t>4000-7000</a:t>
            </a:r>
            <a:r>
              <a:rPr lang="zh-CN" altLang="en-US" sz="1400" dirty="0" smtClean="0">
                <a:latin typeface="仿宋_GB2312" pitchFamily="49" charset="-122"/>
                <a:ea typeface="仿宋_GB2312" pitchFamily="49" charset="-122"/>
              </a:rPr>
              <a:t>左右</a:t>
            </a:r>
            <a:endParaRPr lang="zh-CN" altLang="en-US" sz="1400" dirty="0">
              <a:latin typeface="仿宋_GB2312" pitchFamily="49" charset="-122"/>
              <a:ea typeface="仿宋_GB2312" pitchFamily="49" charset="-122"/>
            </a:endParaRPr>
          </a:p>
        </p:txBody>
      </p:sp>
      <p:sp>
        <p:nvSpPr>
          <p:cNvPr id="38" name="TextBox 37"/>
          <p:cNvSpPr txBox="1"/>
          <p:nvPr/>
        </p:nvSpPr>
        <p:spPr>
          <a:xfrm>
            <a:off x="4000496" y="5357826"/>
            <a:ext cx="3000396" cy="738664"/>
          </a:xfrm>
          <a:prstGeom prst="rect">
            <a:avLst/>
          </a:prstGeom>
          <a:noFill/>
        </p:spPr>
        <p:txBody>
          <a:bodyPr wrap="square" rtlCol="0">
            <a:spAutoFit/>
          </a:bodyPr>
          <a:lstStyle/>
          <a:p>
            <a:r>
              <a:rPr lang="zh-CN" altLang="en-US" sz="1400" dirty="0" smtClean="0">
                <a:latin typeface="仿宋_GB2312" pitchFamily="49" charset="-122"/>
                <a:ea typeface="仿宋_GB2312" pitchFamily="49" charset="-122"/>
              </a:rPr>
              <a:t>人事安排储备人员与用人部门面试</a:t>
            </a:r>
            <a:endParaRPr lang="en-US" altLang="zh-CN" sz="1400" dirty="0" smtClean="0">
              <a:latin typeface="仿宋_GB2312" pitchFamily="49" charset="-122"/>
              <a:ea typeface="仿宋_GB2312" pitchFamily="49" charset="-122"/>
            </a:endParaRPr>
          </a:p>
          <a:p>
            <a:r>
              <a:rPr lang="zh-CN" altLang="en-US" sz="1400" dirty="0" smtClean="0">
                <a:latin typeface="仿宋_GB2312" pitchFamily="49" charset="-122"/>
                <a:ea typeface="仿宋_GB2312" pitchFamily="49" charset="-122"/>
              </a:rPr>
              <a:t>面试合格进入试岗期</a:t>
            </a:r>
            <a:endParaRPr lang="en-US" altLang="zh-CN" sz="1400" dirty="0" smtClean="0">
              <a:latin typeface="仿宋_GB2312" pitchFamily="49" charset="-122"/>
              <a:ea typeface="仿宋_GB2312" pitchFamily="49" charset="-122"/>
            </a:endParaRPr>
          </a:p>
          <a:p>
            <a:r>
              <a:rPr lang="zh-CN" altLang="en-US" sz="1400" dirty="0" smtClean="0">
                <a:latin typeface="仿宋_GB2312" pitchFamily="49" charset="-122"/>
                <a:ea typeface="仿宋_GB2312" pitchFamily="49" charset="-122"/>
              </a:rPr>
              <a:t>面试不合格回到储备期</a:t>
            </a:r>
            <a:endParaRPr lang="zh-CN" altLang="en-US" sz="1400" dirty="0">
              <a:latin typeface="仿宋_GB2312" pitchFamily="49" charset="-122"/>
              <a:ea typeface="仿宋_GB2312" pitchFamily="49" charset="-122"/>
            </a:endParaRPr>
          </a:p>
        </p:txBody>
      </p:sp>
      <p:sp>
        <p:nvSpPr>
          <p:cNvPr id="39" name="TextBox 38"/>
          <p:cNvSpPr txBox="1"/>
          <p:nvPr/>
        </p:nvSpPr>
        <p:spPr>
          <a:xfrm>
            <a:off x="1071538" y="4572008"/>
            <a:ext cx="2071702" cy="523220"/>
          </a:xfrm>
          <a:prstGeom prst="rect">
            <a:avLst/>
          </a:prstGeom>
          <a:noFill/>
        </p:spPr>
        <p:txBody>
          <a:bodyPr wrap="square" rtlCol="0">
            <a:spAutoFit/>
          </a:bodyPr>
          <a:lstStyle/>
          <a:p>
            <a:r>
              <a:rPr lang="zh-CN" altLang="en-US" sz="1400" dirty="0" smtClean="0">
                <a:latin typeface="仿宋_GB2312" pitchFamily="49" charset="-122"/>
                <a:ea typeface="仿宋_GB2312" pitchFamily="49" charset="-122"/>
              </a:rPr>
              <a:t>部门试用期</a:t>
            </a:r>
            <a:endParaRPr lang="en-US" altLang="zh-CN" sz="1400" dirty="0" smtClean="0">
              <a:latin typeface="仿宋_GB2312" pitchFamily="49" charset="-122"/>
              <a:ea typeface="仿宋_GB2312" pitchFamily="49" charset="-122"/>
            </a:endParaRPr>
          </a:p>
          <a:p>
            <a:r>
              <a:rPr lang="zh-CN" altLang="en-US" sz="1400" dirty="0" smtClean="0">
                <a:latin typeface="仿宋_GB2312" pitchFamily="49" charset="-122"/>
                <a:ea typeface="仿宋_GB2312" pitchFamily="49" charset="-122"/>
              </a:rPr>
              <a:t>综合薪资根据岗位而定</a:t>
            </a:r>
            <a:endParaRPr lang="zh-CN" altLang="en-US" sz="1400" dirty="0">
              <a:latin typeface="仿宋_GB2312" pitchFamily="49" charset="-122"/>
              <a:ea typeface="仿宋_GB2312" pitchFamily="49" charset="-122"/>
            </a:endParaRPr>
          </a:p>
        </p:txBody>
      </p:sp>
      <p:sp>
        <p:nvSpPr>
          <p:cNvPr id="40" name="TextBox 39"/>
          <p:cNvSpPr txBox="1"/>
          <p:nvPr/>
        </p:nvSpPr>
        <p:spPr>
          <a:xfrm>
            <a:off x="1214414" y="2285992"/>
            <a:ext cx="1857388" cy="307777"/>
          </a:xfrm>
          <a:prstGeom prst="rect">
            <a:avLst/>
          </a:prstGeom>
          <a:noFill/>
        </p:spPr>
        <p:txBody>
          <a:bodyPr wrap="square" rtlCol="0">
            <a:spAutoFit/>
          </a:bodyPr>
          <a:lstStyle/>
          <a:p>
            <a:r>
              <a:rPr lang="zh-CN" altLang="en-US" sz="1400" dirty="0" smtClean="0">
                <a:latin typeface="仿宋_GB2312" pitchFamily="49" charset="-122"/>
                <a:ea typeface="仿宋_GB2312" pitchFamily="49" charset="-122"/>
              </a:rPr>
              <a:t>部门试岗期合格转正</a:t>
            </a:r>
            <a:endParaRPr lang="zh-CN" altLang="en-US" sz="1400" dirty="0">
              <a:latin typeface="仿宋_GB2312" pitchFamily="49" charset="-122"/>
              <a:ea typeface="仿宋_GB2312" pitchFamily="49" charset="-122"/>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6" name="Text Box 3"/>
          <p:cNvSpPr txBox="1">
            <a:spLocks noChangeArrowheads="1"/>
          </p:cNvSpPr>
          <p:nvPr/>
        </p:nvSpPr>
        <p:spPr bwMode="auto">
          <a:xfrm>
            <a:off x="71406" y="1928802"/>
            <a:ext cx="8947150"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6000" b="1" spc="300" dirty="0" smtClean="0">
                <a:latin typeface="陈继世-硬笔行书" panose="02010609030101010101" pitchFamily="49" charset="-122"/>
                <a:ea typeface="陈继世-硬笔行书" panose="02010609030101010101" pitchFamily="49" charset="-122"/>
              </a:rPr>
              <a:t>欢迎加入熊猫晶体</a:t>
            </a:r>
            <a:endParaRPr lang="en-US" altLang="zh-CN" sz="6000" b="1" spc="300" dirty="0" smtClean="0">
              <a:latin typeface="陈继世-硬笔行书" panose="02010609030101010101" pitchFamily="49" charset="-122"/>
              <a:ea typeface="陈继世-硬笔行书" panose="02010609030101010101" pitchFamily="49" charset="-122"/>
            </a:endParaRPr>
          </a:p>
          <a:p>
            <a:pPr algn="ctr"/>
            <a:r>
              <a:rPr lang="zh-CN" altLang="en-US" sz="6000" b="1" spc="300" dirty="0" smtClean="0">
                <a:latin typeface="陈继世-硬笔行书" panose="02010609030101010101" pitchFamily="49" charset="-122"/>
                <a:ea typeface="陈继世-硬笔行书" panose="02010609030101010101" pitchFamily="49" charset="-122"/>
              </a:rPr>
              <a:t>我们有你更精彩</a:t>
            </a:r>
            <a:endParaRPr lang="en-US" altLang="zh-CN" sz="6000" b="1" spc="300" dirty="0" smtClean="0">
              <a:latin typeface="陈继世-硬笔行书" panose="02010609030101010101" pitchFamily="49" charset="-122"/>
              <a:ea typeface="陈继世-硬笔行书" panose="02010609030101010101" pitchFamily="49" charset="-122"/>
            </a:endParaRPr>
          </a:p>
          <a:p>
            <a:endParaRPr lang="en-US" altLang="zh-CN" sz="2400" b="1" dirty="0" smtClean="0">
              <a:solidFill>
                <a:srgbClr val="3399FF"/>
              </a:solidFill>
              <a:latin typeface="隶书" panose="02010509060101010101" pitchFamily="49" charset="-122"/>
              <a:ea typeface="隶书" panose="02010509060101010101" pitchFamily="49" charset="-122"/>
            </a:endParaRPr>
          </a:p>
          <a:p>
            <a:endParaRPr lang="en-US" altLang="zh-CN" sz="2400" b="1" dirty="0" smtClean="0">
              <a:solidFill>
                <a:srgbClr val="3399FF"/>
              </a:solidFill>
              <a:latin typeface="隶书" panose="02010509060101010101" pitchFamily="49" charset="-122"/>
              <a:ea typeface="隶书" panose="02010509060101010101" pitchFamily="49" charset="-122"/>
            </a:endParaRPr>
          </a:p>
          <a:p>
            <a:r>
              <a:rPr lang="zh-CN" altLang="en-US" sz="2400" dirty="0" smtClean="0">
                <a:latin typeface="微软雅黑" pitchFamily="34" charset="-122"/>
                <a:ea typeface="微软雅黑" pitchFamily="34" charset="-122"/>
              </a:rPr>
              <a:t>联系邮箱：</a:t>
            </a:r>
            <a:r>
              <a:rPr lang="en-US" altLang="zh-CN" sz="2400" dirty="0" smtClean="0">
                <a:latin typeface="微软雅黑" pitchFamily="34" charset="-122"/>
                <a:ea typeface="微软雅黑" pitchFamily="34" charset="-122"/>
              </a:rPr>
              <a:t>nj_hr@cecxtal.com</a:t>
            </a:r>
          </a:p>
          <a:p>
            <a:r>
              <a:rPr lang="zh-CN" altLang="en-US" sz="2400" dirty="0" smtClean="0">
                <a:latin typeface="微软雅黑" pitchFamily="34" charset="-122"/>
                <a:ea typeface="微软雅黑" pitchFamily="34" charset="-122"/>
              </a:rPr>
              <a:t>联系电话：</a:t>
            </a:r>
            <a:r>
              <a:rPr lang="en-US" altLang="zh-CN" sz="2400" dirty="0" smtClean="0">
                <a:latin typeface="微软雅黑" pitchFamily="34" charset="-122"/>
                <a:ea typeface="微软雅黑" pitchFamily="34" charset="-122"/>
              </a:rPr>
              <a:t>025-85238336/15251815212</a:t>
            </a:r>
          </a:p>
          <a:p>
            <a:r>
              <a:rPr lang="zh-CN" altLang="en-US" sz="2400" dirty="0" smtClean="0">
                <a:latin typeface="微软雅黑" pitchFamily="34" charset="-122"/>
                <a:ea typeface="微软雅黑" pitchFamily="34" charset="-122"/>
              </a:rPr>
              <a:t>联系地址：南京经济开发区新港大道</a:t>
            </a:r>
            <a:r>
              <a:rPr lang="en-US" altLang="zh-CN" sz="2400" dirty="0" smtClean="0">
                <a:latin typeface="微软雅黑" pitchFamily="34" charset="-122"/>
                <a:ea typeface="微软雅黑" pitchFamily="34" charset="-122"/>
              </a:rPr>
              <a:t>56</a:t>
            </a:r>
            <a:r>
              <a:rPr lang="zh-CN" altLang="en-US" sz="2400" dirty="0">
                <a:latin typeface="微软雅黑" pitchFamily="34" charset="-122"/>
                <a:ea typeface="微软雅黑" pitchFamily="34" charset="-122"/>
              </a:rPr>
              <a:t>号</a:t>
            </a:r>
            <a:endParaRPr lang="en-US" altLang="zh-CN" sz="2400" dirty="0" smtClean="0">
              <a:latin typeface="微软雅黑" pitchFamily="34" charset="-122"/>
              <a:ea typeface="微软雅黑" pitchFamily="34" charset="-122"/>
            </a:endParaRPr>
          </a:p>
        </p:txBody>
      </p:sp>
      <p:sp>
        <p:nvSpPr>
          <p:cNvPr id="58377" name="Text Box 9"/>
          <p:cNvSpPr txBox="1">
            <a:spLocks noChangeArrowheads="1"/>
          </p:cNvSpPr>
          <p:nvPr/>
        </p:nvSpPr>
        <p:spPr bwMode="auto">
          <a:xfrm>
            <a:off x="6080125" y="4967288"/>
            <a:ext cx="1353256" cy="1938992"/>
          </a:xfrm>
          <a:prstGeom prst="rect">
            <a:avLst/>
          </a:prstGeom>
          <a:noFill/>
          <a:ln>
            <a:noFill/>
          </a:ln>
          <a:effectLst/>
          <a:extLst>
            <a:ext uri="{909E8E84-426E-40DD-AFC4-6F175D3DCCD1}">
              <a14:hiddenFill xmlns="" xmlns:a14="http://schemas.microsoft.com/office/drawing/2010/main">
                <a:gradFill rotWithShape="1">
                  <a:gsLst>
                    <a:gs pos="0">
                      <a:srgbClr val="00CC66"/>
                    </a:gs>
                    <a:gs pos="100000">
                      <a:srgbClr val="00CC66">
                        <a:gamma/>
                        <a:tint val="21176"/>
                        <a:invGamma/>
                      </a:srgbClr>
                    </a:gs>
                  </a:gsLst>
                  <a:lin ang="0" scaled="1"/>
                </a:gra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200000"/>
              </a:lnSpc>
            </a:pPr>
            <a:endParaRPr lang="en-US" altLang="zh-CN" b="1" dirty="0" smtClean="0">
              <a:latin typeface="楷体_GB2312" panose="02010609030101010101" pitchFamily="49" charset="-122"/>
              <a:ea typeface="楷体_GB2312" panose="02010609030101010101" pitchFamily="49" charset="-122"/>
            </a:endParaRPr>
          </a:p>
          <a:p>
            <a:pPr>
              <a:lnSpc>
                <a:spcPct val="200000"/>
              </a:lnSpc>
            </a:pPr>
            <a:r>
              <a:rPr lang="zh-CN" altLang="en-US" b="1" dirty="0" smtClean="0">
                <a:latin typeface="楷体_GB2312" panose="02010609030101010101" pitchFamily="49" charset="-122"/>
                <a:ea typeface="楷体_GB2312" panose="02010609030101010101" pitchFamily="49" charset="-122"/>
              </a:rPr>
              <a:t> </a:t>
            </a:r>
          </a:p>
          <a:p>
            <a:pPr>
              <a:lnSpc>
                <a:spcPct val="200000"/>
              </a:lnSpc>
            </a:pPr>
            <a:r>
              <a:rPr lang="zh-CN" altLang="en-US" b="1" dirty="0" smtClean="0">
                <a:latin typeface="楷体_GB2312" panose="02010609030101010101" pitchFamily="49" charset="-122"/>
                <a:ea typeface="楷体_GB2312" panose="02010609030101010101" pitchFamily="49" charset="-122"/>
              </a:rPr>
              <a:t>         </a:t>
            </a:r>
            <a:endParaRPr lang="zh-CN" altLang="en-US" b="1" dirty="0">
              <a:latin typeface="楷体_GB2312" panose="02010609030101010101" pitchFamily="49" charset="-122"/>
              <a:ea typeface="楷体_GB2312" panose="02010609030101010101" pitchFamily="49" charset="-122"/>
            </a:endParaRPr>
          </a:p>
        </p:txBody>
      </p:sp>
      <p:pic>
        <p:nvPicPr>
          <p:cNvPr id="5" name="Picture 2"/>
          <p:cNvPicPr>
            <a:picLocks noChangeArrowheads="1"/>
          </p:cNvPicPr>
          <p:nvPr/>
        </p:nvPicPr>
        <p:blipFill>
          <a:blip r:embed="rId2" cstate="print"/>
          <a:srcRect/>
          <a:stretch>
            <a:fillRect/>
          </a:stretch>
        </p:blipFill>
        <p:spPr bwMode="auto">
          <a:xfrm>
            <a:off x="7344000" y="4643446"/>
            <a:ext cx="1800000" cy="1800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LX-moyong">
  <a:themeElements>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上海Nordri专业商务幻灯演示设计">
      <a:majorFont>
        <a:latin typeface="Arial"/>
        <a:ea typeface="黑体"/>
        <a:cs typeface=""/>
      </a:majorFont>
      <a:minorFont>
        <a:latin typeface="Arial"/>
        <a:ea typeface="黑体"/>
        <a:cs typeface=""/>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bg1">
              <a:lumMod val="75000"/>
            </a:schemeClr>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dirty="0">
            <a:latin typeface="黑体" pitchFamily="2" charset="-122"/>
            <a:ea typeface="黑体" pitchFamily="2" charset="-122"/>
          </a:defRPr>
        </a:defPPr>
      </a:lstStyle>
    </a:txDef>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470</TotalTime>
  <Words>862</Words>
  <Application>Microsoft Office PowerPoint</Application>
  <PresentationFormat>全屏显示(4:3)</PresentationFormat>
  <Paragraphs>112</Paragraphs>
  <Slides>9</Slides>
  <Notes>0</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HLX-moyong</vt:lpstr>
      <vt:lpstr>南京中电熊猫晶体科技公司 招聘简章</vt:lpstr>
      <vt:lpstr>幻灯片 2</vt:lpstr>
      <vt:lpstr>幻灯片 3</vt:lpstr>
      <vt:lpstr>幻灯片 4</vt:lpstr>
      <vt:lpstr>幻灯片 5</vt:lpstr>
      <vt:lpstr>幻灯片 6</vt:lpstr>
      <vt:lpstr>幻灯片 7</vt:lpstr>
      <vt:lpstr>幻灯片 8</vt:lpstr>
      <vt:lpstr>幻灯片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Eric-chen</dc:creator>
  <cp:lastModifiedBy>Administrator</cp:lastModifiedBy>
  <cp:revision>1236</cp:revision>
  <dcterms:created xsi:type="dcterms:W3CDTF">2010-05-20T03:49:00Z</dcterms:created>
  <dcterms:modified xsi:type="dcterms:W3CDTF">2019-10-09T02:34:38Z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2052-10.1.0.6029</vt:lpwstr>
  </property>
</Properties>
</file>