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2.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3.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4.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5.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6.xml" ContentType="application/vnd.openxmlformats-officedocument.presentationml.notesSlide+xml"/>
  <Override PartName="/ppt/tags/tag68.xml" ContentType="application/vnd.openxmlformats-officedocument.presentationml.tags+xml"/>
  <Override PartName="/ppt/notesSlides/notesSlide7.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8.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9.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10.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11.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1" r:id="rId1"/>
  </p:sldMasterIdLst>
  <p:notesMasterIdLst>
    <p:notesMasterId r:id="rId16"/>
  </p:notesMasterIdLst>
  <p:sldIdLst>
    <p:sldId id="287" r:id="rId2"/>
    <p:sldId id="271" r:id="rId3"/>
    <p:sldId id="290" r:id="rId4"/>
    <p:sldId id="289" r:id="rId5"/>
    <p:sldId id="288" r:id="rId6"/>
    <p:sldId id="296" r:id="rId7"/>
    <p:sldId id="291" r:id="rId8"/>
    <p:sldId id="295" r:id="rId9"/>
    <p:sldId id="297" r:id="rId10"/>
    <p:sldId id="298" r:id="rId11"/>
    <p:sldId id="299" r:id="rId12"/>
    <p:sldId id="294" r:id="rId13"/>
    <p:sldId id="300" r:id="rId14"/>
    <p:sldId id="301" r:id="rId15"/>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2">
          <p15:clr>
            <a:srgbClr val="A4A3A4"/>
          </p15:clr>
        </p15:guide>
        <p15:guide id="2" pos="29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820" y="56"/>
      </p:cViewPr>
      <p:guideLst>
        <p:guide orient="horz" pos="1582"/>
        <p:guide pos="293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74ACBD-9C6E-4FCC-A533-0DA23E28F12E}" type="datetimeFigureOut">
              <a:rPr lang="zh-CN" altLang="en-US" smtClean="0"/>
              <a:t>2020/1/7</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421665-F43E-4415-B55E-EE22AAA97845}" type="slidenum">
              <a:rPr lang="zh-CN" altLang="en-US" smtClean="0"/>
              <a:t>‹#›</a:t>
            </a:fld>
            <a:endParaRPr lang="zh-CN" altLang="en-US"/>
          </a:p>
        </p:txBody>
      </p:sp>
    </p:spTree>
    <p:extLst>
      <p:ext uri="{BB962C8B-B14F-4D97-AF65-F5344CB8AC3E}">
        <p14:creationId xmlns:p14="http://schemas.microsoft.com/office/powerpoint/2010/main" val="13759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C421665-F43E-4415-B55E-EE22AAA97845}" type="slidenum">
              <a:rPr lang="zh-CN" altLang="en-US" smtClean="0"/>
              <a:t>2</a:t>
            </a:fld>
            <a:endParaRPr lang="zh-CN" altLang="en-US"/>
          </a:p>
        </p:txBody>
      </p:sp>
    </p:spTree>
    <p:extLst>
      <p:ext uri="{BB962C8B-B14F-4D97-AF65-F5344CB8AC3E}">
        <p14:creationId xmlns:p14="http://schemas.microsoft.com/office/powerpoint/2010/main" val="145114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C421665-F43E-4415-B55E-EE22AAA97845}" type="slidenum">
              <a:rPr lang="zh-CN" altLang="en-US" smtClean="0"/>
              <a:t>11</a:t>
            </a:fld>
            <a:endParaRPr lang="zh-CN" altLang="en-US"/>
          </a:p>
        </p:txBody>
      </p:sp>
    </p:spTree>
    <p:extLst>
      <p:ext uri="{BB962C8B-B14F-4D97-AF65-F5344CB8AC3E}">
        <p14:creationId xmlns:p14="http://schemas.microsoft.com/office/powerpoint/2010/main" val="2269320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C421665-F43E-4415-B55E-EE22AAA97845}" type="slidenum">
              <a:rPr lang="zh-CN" altLang="en-US" smtClean="0"/>
              <a:t>12</a:t>
            </a:fld>
            <a:endParaRPr lang="zh-CN" altLang="en-US"/>
          </a:p>
        </p:txBody>
      </p:sp>
    </p:spTree>
    <p:extLst>
      <p:ext uri="{BB962C8B-B14F-4D97-AF65-F5344CB8AC3E}">
        <p14:creationId xmlns:p14="http://schemas.microsoft.com/office/powerpoint/2010/main" val="1218499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C421665-F43E-4415-B55E-EE22AAA97845}" type="slidenum">
              <a:rPr lang="zh-CN" altLang="en-US" smtClean="0"/>
              <a:t>13</a:t>
            </a:fld>
            <a:endParaRPr lang="zh-CN" altLang="en-US"/>
          </a:p>
        </p:txBody>
      </p:sp>
    </p:spTree>
    <p:extLst>
      <p:ext uri="{BB962C8B-B14F-4D97-AF65-F5344CB8AC3E}">
        <p14:creationId xmlns:p14="http://schemas.microsoft.com/office/powerpoint/2010/main" val="3313262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C05C35-80D8-4ADA-8743-957172EB8426}" type="slidenum">
              <a:rPr lang="zh-CN" altLang="en-US" smtClean="0"/>
              <a:t>14</a:t>
            </a:fld>
            <a:endParaRPr lang="zh-CN" altLang="en-US"/>
          </a:p>
        </p:txBody>
      </p:sp>
    </p:spTree>
    <p:extLst>
      <p:ext uri="{BB962C8B-B14F-4D97-AF65-F5344CB8AC3E}">
        <p14:creationId xmlns:p14="http://schemas.microsoft.com/office/powerpoint/2010/main" val="3431621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C421665-F43E-4415-B55E-EE22AAA97845}" type="slidenum">
              <a:rPr lang="zh-CN" altLang="en-US" smtClean="0"/>
              <a:t>3</a:t>
            </a:fld>
            <a:endParaRPr lang="zh-CN" altLang="en-US"/>
          </a:p>
        </p:txBody>
      </p:sp>
    </p:spTree>
    <p:extLst>
      <p:ext uri="{BB962C8B-B14F-4D97-AF65-F5344CB8AC3E}">
        <p14:creationId xmlns:p14="http://schemas.microsoft.com/office/powerpoint/2010/main" val="2890450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C421665-F43E-4415-B55E-EE22AAA97845}" type="slidenum">
              <a:rPr lang="zh-CN" altLang="en-US" smtClean="0"/>
              <a:t>4</a:t>
            </a:fld>
            <a:endParaRPr lang="zh-CN" altLang="en-US"/>
          </a:p>
        </p:txBody>
      </p:sp>
    </p:spTree>
    <p:extLst>
      <p:ext uri="{BB962C8B-B14F-4D97-AF65-F5344CB8AC3E}">
        <p14:creationId xmlns:p14="http://schemas.microsoft.com/office/powerpoint/2010/main" val="1774798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C421665-F43E-4415-B55E-EE22AAA97845}" type="slidenum">
              <a:rPr lang="zh-CN" altLang="en-US" smtClean="0"/>
              <a:t>5</a:t>
            </a:fld>
            <a:endParaRPr lang="zh-CN" altLang="en-US"/>
          </a:p>
        </p:txBody>
      </p:sp>
    </p:spTree>
    <p:extLst>
      <p:ext uri="{BB962C8B-B14F-4D97-AF65-F5344CB8AC3E}">
        <p14:creationId xmlns:p14="http://schemas.microsoft.com/office/powerpoint/2010/main" val="2889659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C421665-F43E-4415-B55E-EE22AAA97845}" type="slidenum">
              <a:rPr lang="zh-CN" altLang="en-US" smtClean="0"/>
              <a:t>6</a:t>
            </a:fld>
            <a:endParaRPr lang="zh-CN" altLang="en-US"/>
          </a:p>
        </p:txBody>
      </p:sp>
    </p:spTree>
    <p:extLst>
      <p:ext uri="{BB962C8B-B14F-4D97-AF65-F5344CB8AC3E}">
        <p14:creationId xmlns:p14="http://schemas.microsoft.com/office/powerpoint/2010/main" val="2110348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C421665-F43E-4415-B55E-EE22AAA97845}" type="slidenum">
              <a:rPr lang="zh-CN" altLang="en-US" smtClean="0"/>
              <a:t>7</a:t>
            </a:fld>
            <a:endParaRPr lang="zh-CN" altLang="en-US"/>
          </a:p>
        </p:txBody>
      </p:sp>
    </p:spTree>
    <p:extLst>
      <p:ext uri="{BB962C8B-B14F-4D97-AF65-F5344CB8AC3E}">
        <p14:creationId xmlns:p14="http://schemas.microsoft.com/office/powerpoint/2010/main" val="2655287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C421665-F43E-4415-B55E-EE22AAA97845}" type="slidenum">
              <a:rPr lang="zh-CN" altLang="en-US" smtClean="0"/>
              <a:t>8</a:t>
            </a:fld>
            <a:endParaRPr lang="zh-CN" altLang="en-US"/>
          </a:p>
        </p:txBody>
      </p:sp>
    </p:spTree>
    <p:extLst>
      <p:ext uri="{BB962C8B-B14F-4D97-AF65-F5344CB8AC3E}">
        <p14:creationId xmlns:p14="http://schemas.microsoft.com/office/powerpoint/2010/main" val="3935566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C421665-F43E-4415-B55E-EE22AAA97845}" type="slidenum">
              <a:rPr lang="zh-CN" altLang="en-US" smtClean="0"/>
              <a:t>9</a:t>
            </a:fld>
            <a:endParaRPr lang="zh-CN" altLang="en-US"/>
          </a:p>
        </p:txBody>
      </p:sp>
    </p:spTree>
    <p:extLst>
      <p:ext uri="{BB962C8B-B14F-4D97-AF65-F5344CB8AC3E}">
        <p14:creationId xmlns:p14="http://schemas.microsoft.com/office/powerpoint/2010/main" val="2314024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C421665-F43E-4415-B55E-EE22AAA97845}" type="slidenum">
              <a:rPr lang="zh-CN" altLang="en-US" smtClean="0"/>
              <a:t>10</a:t>
            </a:fld>
            <a:endParaRPr lang="zh-CN" altLang="en-US"/>
          </a:p>
        </p:txBody>
      </p:sp>
    </p:spTree>
    <p:extLst>
      <p:ext uri="{BB962C8B-B14F-4D97-AF65-F5344CB8AC3E}">
        <p14:creationId xmlns:p14="http://schemas.microsoft.com/office/powerpoint/2010/main" val="26260394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0.png"/><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0.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0.png"/><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0.png"/><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0.png"/><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0.png"/><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0.png"/><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0.png"/><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0.png"/><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0.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0.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0.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8_比较">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矩形 6"/>
          <p:cNvSpPr/>
          <p:nvPr userDrawn="1"/>
        </p:nvSpPr>
        <p:spPr>
          <a:xfrm flipV="1">
            <a:off x="0" y="5010194"/>
            <a:ext cx="9144000" cy="1333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1" y="725833"/>
            <a:ext cx="9143999" cy="45719"/>
          </a:xfrm>
          <a:prstGeom prst="rect">
            <a:avLst/>
          </a:prstGeom>
          <a:pattFill prst="dkUpDiag">
            <a:fgClr>
              <a:srgbClr val="FF0000"/>
            </a:fgClr>
            <a:bgClr>
              <a:srgbClr val="C00000"/>
            </a:bgClr>
          </a:pattFill>
          <a:ln w="190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srgbClr val="FFFFFF"/>
              </a:solidFill>
              <a:effectLst/>
              <a:uLnTx/>
              <a:uFillTx/>
              <a:latin typeface="Calibri" panose="020F0502020204030204"/>
              <a:ea typeface="微软雅黑" panose="020B0503020204020204" charset="-122"/>
              <a:cs typeface="+mn-cs"/>
            </a:endParaRPr>
          </a:p>
        </p:txBody>
      </p:sp>
      <p:pic>
        <p:nvPicPr>
          <p:cNvPr id="9" name="Picture 2" descr="E:\0000000我图PPT\00001PNG素材\01党委政府\天安门抽象.png"/>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rightnessContrast bright="-9000" contrast="24000"/>
                    </a14:imgEffect>
                  </a14:imgLayer>
                </a14:imgProps>
              </a:ext>
              <a:ext uri="{28A0092B-C50C-407E-A947-70E740481C1C}">
                <a14:useLocalDpi xmlns:a14="http://schemas.microsoft.com/office/drawing/2010/main" val="0"/>
              </a:ext>
            </a:extLst>
          </a:blip>
          <a:srcRect/>
          <a:stretch>
            <a:fillRect/>
          </a:stretch>
        </p:blipFill>
        <p:spPr bwMode="auto">
          <a:xfrm>
            <a:off x="7534610" y="51470"/>
            <a:ext cx="1609389" cy="67436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0000000我图PPT\00001PNG素材\01党委政府\小鸟4646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flipH="1">
            <a:off x="7135364" y="74273"/>
            <a:ext cx="399247" cy="3018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p:cNvSpPr txBox="1"/>
          <p:nvPr userDrawn="1"/>
        </p:nvSpPr>
        <p:spPr>
          <a:xfrm>
            <a:off x="1009693" y="215526"/>
            <a:ext cx="4480560" cy="345440"/>
          </a:xfrm>
          <a:prstGeom prst="rect">
            <a:avLst/>
          </a:prstGeom>
          <a:noFill/>
        </p:spPr>
        <p:txBody>
          <a:bodyPr wrap="none" lIns="68580" tIns="34290" rIns="68580" bIns="34290" rtlCol="0">
            <a:spAutoFit/>
          </a:bodyPr>
          <a:lstStyle/>
          <a:p>
            <a:r>
              <a:rPr lang="zh-CN" altLang="en-US" b="1" dirty="0">
                <a:gradFill>
                  <a:gsLst>
                    <a:gs pos="0">
                      <a:srgbClr val="C00000"/>
                    </a:gs>
                    <a:gs pos="100000">
                      <a:srgbClr val="C00000"/>
                    </a:gs>
                  </a:gsLst>
                  <a:lin ang="5400000" scaled="0"/>
                </a:gradFill>
                <a:latin typeface="微软雅黑" panose="020B0503020204020204" charset="-122"/>
                <a:ea typeface="微软雅黑" panose="020B0503020204020204" charset="-122"/>
              </a:rPr>
              <a:t>坚定文化自信，推动社会主义文化繁荣兴盛</a:t>
            </a:r>
          </a:p>
        </p:txBody>
      </p:sp>
      <p:pic>
        <p:nvPicPr>
          <p:cNvPr id="11"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89502" y="115267"/>
            <a:ext cx="920191" cy="5467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wipe(down)">
                                      <p:cBhvr>
                                        <p:cTn id="10" dur="500"/>
                                        <p:tgtEl>
                                          <p:spTgt spid="2051"/>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9_比较">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矩形 6"/>
          <p:cNvSpPr/>
          <p:nvPr userDrawn="1"/>
        </p:nvSpPr>
        <p:spPr>
          <a:xfrm flipV="1">
            <a:off x="0" y="5010194"/>
            <a:ext cx="9144000" cy="1333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1" y="725833"/>
            <a:ext cx="9143999" cy="45719"/>
          </a:xfrm>
          <a:prstGeom prst="rect">
            <a:avLst/>
          </a:prstGeom>
          <a:pattFill prst="dkUpDiag">
            <a:fgClr>
              <a:srgbClr val="FF0000"/>
            </a:fgClr>
            <a:bgClr>
              <a:srgbClr val="C00000"/>
            </a:bgClr>
          </a:pattFill>
          <a:ln w="190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srgbClr val="FFFFFF"/>
              </a:solidFill>
              <a:effectLst/>
              <a:uLnTx/>
              <a:uFillTx/>
              <a:latin typeface="Calibri" panose="020F0502020204030204"/>
              <a:ea typeface="微软雅黑" panose="020B0503020204020204" charset="-122"/>
              <a:cs typeface="+mn-cs"/>
            </a:endParaRPr>
          </a:p>
        </p:txBody>
      </p:sp>
      <p:pic>
        <p:nvPicPr>
          <p:cNvPr id="9" name="Picture 2" descr="E:\0000000我图PPT\00001PNG素材\01党委政府\天安门抽象.png"/>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rightnessContrast bright="-9000" contrast="24000"/>
                    </a14:imgEffect>
                  </a14:imgLayer>
                </a14:imgProps>
              </a:ext>
              <a:ext uri="{28A0092B-C50C-407E-A947-70E740481C1C}">
                <a14:useLocalDpi xmlns:a14="http://schemas.microsoft.com/office/drawing/2010/main" val="0"/>
              </a:ext>
            </a:extLst>
          </a:blip>
          <a:srcRect/>
          <a:stretch>
            <a:fillRect/>
          </a:stretch>
        </p:blipFill>
        <p:spPr bwMode="auto">
          <a:xfrm>
            <a:off x="7534610" y="51470"/>
            <a:ext cx="1609389" cy="67436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0000000我图PPT\00001PNG素材\01党委政府\小鸟4646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flipH="1">
            <a:off x="7135364" y="74273"/>
            <a:ext cx="399247" cy="3018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p:cNvSpPr txBox="1"/>
          <p:nvPr userDrawn="1"/>
        </p:nvSpPr>
        <p:spPr>
          <a:xfrm>
            <a:off x="1009693" y="215526"/>
            <a:ext cx="4937760" cy="345440"/>
          </a:xfrm>
          <a:prstGeom prst="rect">
            <a:avLst/>
          </a:prstGeom>
          <a:noFill/>
        </p:spPr>
        <p:txBody>
          <a:bodyPr wrap="none" lIns="68580" tIns="34290" rIns="68580" bIns="34290" rtlCol="0">
            <a:spAutoFit/>
          </a:bodyPr>
          <a:lstStyle/>
          <a:p>
            <a:r>
              <a:rPr lang="zh-CN" altLang="en-US" b="1" dirty="0">
                <a:gradFill>
                  <a:gsLst>
                    <a:gs pos="0">
                      <a:srgbClr val="C00000"/>
                    </a:gs>
                    <a:gs pos="100000">
                      <a:srgbClr val="C00000"/>
                    </a:gs>
                  </a:gsLst>
                  <a:lin ang="5400000" scaled="0"/>
                </a:gradFill>
                <a:latin typeface="微软雅黑" panose="020B0503020204020204" charset="-122"/>
                <a:ea typeface="微软雅黑" panose="020B0503020204020204" charset="-122"/>
              </a:rPr>
              <a:t>提高保障和改善民生水平，加强和创新社会治理</a:t>
            </a:r>
          </a:p>
        </p:txBody>
      </p:sp>
      <p:pic>
        <p:nvPicPr>
          <p:cNvPr id="11"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89502" y="115267"/>
            <a:ext cx="920191" cy="5467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wipe(down)">
                                      <p:cBhvr>
                                        <p:cTn id="10" dur="500"/>
                                        <p:tgtEl>
                                          <p:spTgt spid="2051"/>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0_比较">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矩形 6"/>
          <p:cNvSpPr/>
          <p:nvPr userDrawn="1"/>
        </p:nvSpPr>
        <p:spPr>
          <a:xfrm flipV="1">
            <a:off x="0" y="5010194"/>
            <a:ext cx="9144000" cy="1333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1" y="725833"/>
            <a:ext cx="9143999" cy="45719"/>
          </a:xfrm>
          <a:prstGeom prst="rect">
            <a:avLst/>
          </a:prstGeom>
          <a:pattFill prst="dkUpDiag">
            <a:fgClr>
              <a:srgbClr val="FF0000"/>
            </a:fgClr>
            <a:bgClr>
              <a:srgbClr val="C00000"/>
            </a:bgClr>
          </a:pattFill>
          <a:ln w="190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srgbClr val="FFFFFF"/>
              </a:solidFill>
              <a:effectLst/>
              <a:uLnTx/>
              <a:uFillTx/>
              <a:latin typeface="Calibri" panose="020F0502020204030204"/>
              <a:ea typeface="微软雅黑" panose="020B0503020204020204" charset="-122"/>
              <a:cs typeface="+mn-cs"/>
            </a:endParaRPr>
          </a:p>
        </p:txBody>
      </p:sp>
      <p:pic>
        <p:nvPicPr>
          <p:cNvPr id="9" name="Picture 2" descr="E:\0000000我图PPT\00001PNG素材\01党委政府\天安门抽象.png"/>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rightnessContrast bright="-9000" contrast="24000"/>
                    </a14:imgEffect>
                  </a14:imgLayer>
                </a14:imgProps>
              </a:ext>
              <a:ext uri="{28A0092B-C50C-407E-A947-70E740481C1C}">
                <a14:useLocalDpi xmlns:a14="http://schemas.microsoft.com/office/drawing/2010/main" val="0"/>
              </a:ext>
            </a:extLst>
          </a:blip>
          <a:srcRect/>
          <a:stretch>
            <a:fillRect/>
          </a:stretch>
        </p:blipFill>
        <p:spPr bwMode="auto">
          <a:xfrm>
            <a:off x="7534610" y="51470"/>
            <a:ext cx="1609389" cy="67436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0000000我图PPT\00001PNG素材\01党委政府\小鸟4646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flipH="1">
            <a:off x="7135364" y="74273"/>
            <a:ext cx="399247" cy="3018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p:cNvSpPr txBox="1"/>
          <p:nvPr userDrawn="1"/>
        </p:nvSpPr>
        <p:spPr>
          <a:xfrm>
            <a:off x="1009693" y="215526"/>
            <a:ext cx="4023360" cy="345440"/>
          </a:xfrm>
          <a:prstGeom prst="rect">
            <a:avLst/>
          </a:prstGeom>
          <a:noFill/>
        </p:spPr>
        <p:txBody>
          <a:bodyPr wrap="none" lIns="68580" tIns="34290" rIns="68580" bIns="34290" rtlCol="0">
            <a:spAutoFit/>
          </a:bodyPr>
          <a:lstStyle/>
          <a:p>
            <a:r>
              <a:rPr lang="zh-CN" altLang="en-US" b="1" dirty="0">
                <a:gradFill>
                  <a:gsLst>
                    <a:gs pos="0">
                      <a:srgbClr val="C00000"/>
                    </a:gs>
                    <a:gs pos="100000">
                      <a:srgbClr val="C00000"/>
                    </a:gs>
                  </a:gsLst>
                  <a:lin ang="5400000" scaled="0"/>
                </a:gradFill>
                <a:latin typeface="微软雅黑" panose="020B0503020204020204" charset="-122"/>
                <a:ea typeface="微软雅黑" panose="020B0503020204020204" charset="-122"/>
              </a:rPr>
              <a:t>加快生态文明体制改革，建设美丽中国</a:t>
            </a:r>
          </a:p>
        </p:txBody>
      </p:sp>
      <p:pic>
        <p:nvPicPr>
          <p:cNvPr id="11"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89502" y="115267"/>
            <a:ext cx="920191" cy="5467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wipe(down)">
                                      <p:cBhvr>
                                        <p:cTn id="10" dur="500"/>
                                        <p:tgtEl>
                                          <p:spTgt spid="2051"/>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1_比较">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矩形 6"/>
          <p:cNvSpPr/>
          <p:nvPr userDrawn="1"/>
        </p:nvSpPr>
        <p:spPr>
          <a:xfrm flipV="1">
            <a:off x="0" y="5010194"/>
            <a:ext cx="9144000" cy="1333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1" y="725833"/>
            <a:ext cx="9143999" cy="45719"/>
          </a:xfrm>
          <a:prstGeom prst="rect">
            <a:avLst/>
          </a:prstGeom>
          <a:pattFill prst="dkUpDiag">
            <a:fgClr>
              <a:srgbClr val="FF0000"/>
            </a:fgClr>
            <a:bgClr>
              <a:srgbClr val="C00000"/>
            </a:bgClr>
          </a:pattFill>
          <a:ln w="190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srgbClr val="FFFFFF"/>
              </a:solidFill>
              <a:effectLst/>
              <a:uLnTx/>
              <a:uFillTx/>
              <a:latin typeface="Calibri" panose="020F0502020204030204"/>
              <a:ea typeface="微软雅黑" panose="020B0503020204020204" charset="-122"/>
              <a:cs typeface="+mn-cs"/>
            </a:endParaRPr>
          </a:p>
        </p:txBody>
      </p:sp>
      <p:pic>
        <p:nvPicPr>
          <p:cNvPr id="9" name="Picture 2" descr="E:\0000000我图PPT\00001PNG素材\01党委政府\天安门抽象.png"/>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rightnessContrast bright="-9000" contrast="24000"/>
                    </a14:imgEffect>
                  </a14:imgLayer>
                </a14:imgProps>
              </a:ext>
              <a:ext uri="{28A0092B-C50C-407E-A947-70E740481C1C}">
                <a14:useLocalDpi xmlns:a14="http://schemas.microsoft.com/office/drawing/2010/main" val="0"/>
              </a:ext>
            </a:extLst>
          </a:blip>
          <a:srcRect/>
          <a:stretch>
            <a:fillRect/>
          </a:stretch>
        </p:blipFill>
        <p:spPr bwMode="auto">
          <a:xfrm>
            <a:off x="7534610" y="51470"/>
            <a:ext cx="1609389" cy="67436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0000000我图PPT\00001PNG素材\01党委政府\小鸟4646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flipH="1">
            <a:off x="7135364" y="74273"/>
            <a:ext cx="399247" cy="3018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p:cNvSpPr txBox="1"/>
          <p:nvPr userDrawn="1"/>
        </p:nvSpPr>
        <p:spPr>
          <a:xfrm>
            <a:off x="1009693" y="215526"/>
            <a:ext cx="5623560" cy="345440"/>
          </a:xfrm>
          <a:prstGeom prst="rect">
            <a:avLst/>
          </a:prstGeom>
          <a:noFill/>
        </p:spPr>
        <p:txBody>
          <a:bodyPr wrap="none" lIns="68580" tIns="34290" rIns="68580" bIns="34290" rtlCol="0">
            <a:spAutoFit/>
          </a:bodyPr>
          <a:lstStyle/>
          <a:p>
            <a:r>
              <a:rPr lang="zh-CN" altLang="en-US" b="1" dirty="0">
                <a:gradFill>
                  <a:gsLst>
                    <a:gs pos="0">
                      <a:srgbClr val="C00000"/>
                    </a:gs>
                    <a:gs pos="100000">
                      <a:srgbClr val="C00000"/>
                    </a:gs>
                  </a:gsLst>
                  <a:lin ang="5400000" scaled="0"/>
                </a:gradFill>
                <a:latin typeface="微软雅黑" panose="020B0503020204020204" charset="-122"/>
                <a:ea typeface="微软雅黑" panose="020B0503020204020204" charset="-122"/>
              </a:rPr>
              <a:t>坚持走中国特色强军之路，全面推进国防和军队现代化</a:t>
            </a:r>
          </a:p>
        </p:txBody>
      </p:sp>
      <p:pic>
        <p:nvPicPr>
          <p:cNvPr id="11"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89502" y="115267"/>
            <a:ext cx="920191" cy="5467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wipe(down)">
                                      <p:cBhvr>
                                        <p:cTn id="10" dur="500"/>
                                        <p:tgtEl>
                                          <p:spTgt spid="2051"/>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2_比较">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矩形 6"/>
          <p:cNvSpPr/>
          <p:nvPr userDrawn="1"/>
        </p:nvSpPr>
        <p:spPr>
          <a:xfrm flipV="1">
            <a:off x="0" y="5010194"/>
            <a:ext cx="9144000" cy="1333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1" y="725833"/>
            <a:ext cx="9143999" cy="45719"/>
          </a:xfrm>
          <a:prstGeom prst="rect">
            <a:avLst/>
          </a:prstGeom>
          <a:pattFill prst="dkUpDiag">
            <a:fgClr>
              <a:srgbClr val="FF0000"/>
            </a:fgClr>
            <a:bgClr>
              <a:srgbClr val="C00000"/>
            </a:bgClr>
          </a:pattFill>
          <a:ln w="190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srgbClr val="FFFFFF"/>
              </a:solidFill>
              <a:effectLst/>
              <a:uLnTx/>
              <a:uFillTx/>
              <a:latin typeface="Calibri" panose="020F0502020204030204"/>
              <a:ea typeface="微软雅黑" panose="020B0503020204020204" charset="-122"/>
              <a:cs typeface="+mn-cs"/>
            </a:endParaRPr>
          </a:p>
        </p:txBody>
      </p:sp>
      <p:pic>
        <p:nvPicPr>
          <p:cNvPr id="9" name="Picture 2" descr="E:\0000000我图PPT\00001PNG素材\01党委政府\天安门抽象.png"/>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rightnessContrast bright="-9000" contrast="24000"/>
                    </a14:imgEffect>
                  </a14:imgLayer>
                </a14:imgProps>
              </a:ext>
              <a:ext uri="{28A0092B-C50C-407E-A947-70E740481C1C}">
                <a14:useLocalDpi xmlns:a14="http://schemas.microsoft.com/office/drawing/2010/main" val="0"/>
              </a:ext>
            </a:extLst>
          </a:blip>
          <a:srcRect/>
          <a:stretch>
            <a:fillRect/>
          </a:stretch>
        </p:blipFill>
        <p:spPr bwMode="auto">
          <a:xfrm>
            <a:off x="7534610" y="51470"/>
            <a:ext cx="1609389" cy="67436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0000000我图PPT\00001PNG素材\01党委政府\小鸟4646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flipH="1">
            <a:off x="7135364" y="74273"/>
            <a:ext cx="399247" cy="3018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p:cNvSpPr txBox="1"/>
          <p:nvPr userDrawn="1"/>
        </p:nvSpPr>
        <p:spPr>
          <a:xfrm>
            <a:off x="1009693" y="215526"/>
            <a:ext cx="3566160" cy="345440"/>
          </a:xfrm>
          <a:prstGeom prst="rect">
            <a:avLst/>
          </a:prstGeom>
          <a:noFill/>
        </p:spPr>
        <p:txBody>
          <a:bodyPr wrap="none" lIns="68580" tIns="34290" rIns="68580" bIns="34290" rtlCol="0">
            <a:spAutoFit/>
          </a:bodyPr>
          <a:lstStyle/>
          <a:p>
            <a:r>
              <a:rPr lang="zh-CN" altLang="en-US" b="1" dirty="0">
                <a:gradFill>
                  <a:gsLst>
                    <a:gs pos="0">
                      <a:srgbClr val="C00000"/>
                    </a:gs>
                    <a:gs pos="100000">
                      <a:srgbClr val="C00000"/>
                    </a:gs>
                  </a:gsLst>
                  <a:lin ang="5400000" scaled="0"/>
                </a:gradFill>
                <a:latin typeface="微软雅黑" panose="020B0503020204020204" charset="-122"/>
                <a:ea typeface="微软雅黑" panose="020B0503020204020204" charset="-122"/>
              </a:rPr>
              <a:t>坚持“一国两制”，推进祖国统一</a:t>
            </a:r>
          </a:p>
        </p:txBody>
      </p:sp>
      <p:pic>
        <p:nvPicPr>
          <p:cNvPr id="11"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89502" y="115267"/>
            <a:ext cx="920191" cy="5467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wipe(down)">
                                      <p:cBhvr>
                                        <p:cTn id="10" dur="500"/>
                                        <p:tgtEl>
                                          <p:spTgt spid="2051"/>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3_比较">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矩形 6"/>
          <p:cNvSpPr/>
          <p:nvPr userDrawn="1"/>
        </p:nvSpPr>
        <p:spPr>
          <a:xfrm flipV="1">
            <a:off x="0" y="5010194"/>
            <a:ext cx="9144000" cy="1333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1" y="725833"/>
            <a:ext cx="9143999" cy="45719"/>
          </a:xfrm>
          <a:prstGeom prst="rect">
            <a:avLst/>
          </a:prstGeom>
          <a:pattFill prst="dkUpDiag">
            <a:fgClr>
              <a:srgbClr val="FF0000"/>
            </a:fgClr>
            <a:bgClr>
              <a:srgbClr val="C00000"/>
            </a:bgClr>
          </a:pattFill>
          <a:ln w="190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srgbClr val="FFFFFF"/>
              </a:solidFill>
              <a:effectLst/>
              <a:uLnTx/>
              <a:uFillTx/>
              <a:latin typeface="Calibri" panose="020F0502020204030204"/>
              <a:ea typeface="微软雅黑" panose="020B0503020204020204" charset="-122"/>
              <a:cs typeface="+mn-cs"/>
            </a:endParaRPr>
          </a:p>
        </p:txBody>
      </p:sp>
      <p:pic>
        <p:nvPicPr>
          <p:cNvPr id="9" name="Picture 2" descr="E:\0000000我图PPT\00001PNG素材\01党委政府\天安门抽象.png"/>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rightnessContrast bright="-9000" contrast="24000"/>
                    </a14:imgEffect>
                  </a14:imgLayer>
                </a14:imgProps>
              </a:ext>
              <a:ext uri="{28A0092B-C50C-407E-A947-70E740481C1C}">
                <a14:useLocalDpi xmlns:a14="http://schemas.microsoft.com/office/drawing/2010/main" val="0"/>
              </a:ext>
            </a:extLst>
          </a:blip>
          <a:srcRect/>
          <a:stretch>
            <a:fillRect/>
          </a:stretch>
        </p:blipFill>
        <p:spPr bwMode="auto">
          <a:xfrm>
            <a:off x="7534610" y="51470"/>
            <a:ext cx="1609389" cy="67436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0000000我图PPT\00001PNG素材\01党委政府\小鸟4646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flipH="1">
            <a:off x="7135364" y="74273"/>
            <a:ext cx="399247" cy="3018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p:cNvSpPr txBox="1"/>
          <p:nvPr userDrawn="1"/>
        </p:nvSpPr>
        <p:spPr>
          <a:xfrm>
            <a:off x="1009693" y="215526"/>
            <a:ext cx="4709160" cy="345440"/>
          </a:xfrm>
          <a:prstGeom prst="rect">
            <a:avLst/>
          </a:prstGeom>
          <a:noFill/>
        </p:spPr>
        <p:txBody>
          <a:bodyPr wrap="none" lIns="68580" tIns="34290" rIns="68580" bIns="34290" rtlCol="0">
            <a:spAutoFit/>
          </a:bodyPr>
          <a:lstStyle/>
          <a:p>
            <a:r>
              <a:rPr lang="zh-CN" altLang="en-US" b="1" dirty="0">
                <a:gradFill>
                  <a:gsLst>
                    <a:gs pos="0">
                      <a:srgbClr val="C00000"/>
                    </a:gs>
                    <a:gs pos="100000">
                      <a:srgbClr val="C00000"/>
                    </a:gs>
                  </a:gsLst>
                  <a:lin ang="5400000" scaled="0"/>
                </a:gradFill>
                <a:latin typeface="微软雅黑" panose="020B0503020204020204" charset="-122"/>
                <a:ea typeface="微软雅黑" panose="020B0503020204020204" charset="-122"/>
              </a:rPr>
              <a:t>坚持和平发展道路，推动构建人类命运共同体</a:t>
            </a:r>
          </a:p>
        </p:txBody>
      </p:sp>
      <p:pic>
        <p:nvPicPr>
          <p:cNvPr id="11"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89502" y="115267"/>
            <a:ext cx="920191" cy="5467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wipe(down)">
                                      <p:cBhvr>
                                        <p:cTn id="10" dur="500"/>
                                        <p:tgtEl>
                                          <p:spTgt spid="2051"/>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4_比较">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矩形 6"/>
          <p:cNvSpPr/>
          <p:nvPr userDrawn="1"/>
        </p:nvSpPr>
        <p:spPr>
          <a:xfrm flipV="1">
            <a:off x="0" y="5010194"/>
            <a:ext cx="9144000" cy="1333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1" y="725833"/>
            <a:ext cx="9143999" cy="45719"/>
          </a:xfrm>
          <a:prstGeom prst="rect">
            <a:avLst/>
          </a:prstGeom>
          <a:pattFill prst="dkUpDiag">
            <a:fgClr>
              <a:srgbClr val="FF0000"/>
            </a:fgClr>
            <a:bgClr>
              <a:srgbClr val="C00000"/>
            </a:bgClr>
          </a:pattFill>
          <a:ln w="190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srgbClr val="FFFFFF"/>
              </a:solidFill>
              <a:effectLst/>
              <a:uLnTx/>
              <a:uFillTx/>
              <a:latin typeface="Calibri" panose="020F0502020204030204"/>
              <a:ea typeface="微软雅黑" panose="020B0503020204020204" charset="-122"/>
              <a:cs typeface="+mn-cs"/>
            </a:endParaRPr>
          </a:p>
        </p:txBody>
      </p:sp>
      <p:pic>
        <p:nvPicPr>
          <p:cNvPr id="9" name="Picture 2" descr="E:\0000000我图PPT\00001PNG素材\01党委政府\天安门抽象.png"/>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rightnessContrast bright="-9000" contrast="24000"/>
                    </a14:imgEffect>
                  </a14:imgLayer>
                </a14:imgProps>
              </a:ext>
              <a:ext uri="{28A0092B-C50C-407E-A947-70E740481C1C}">
                <a14:useLocalDpi xmlns:a14="http://schemas.microsoft.com/office/drawing/2010/main" val="0"/>
              </a:ext>
            </a:extLst>
          </a:blip>
          <a:srcRect/>
          <a:stretch>
            <a:fillRect/>
          </a:stretch>
        </p:blipFill>
        <p:spPr bwMode="auto">
          <a:xfrm>
            <a:off x="7534610" y="51470"/>
            <a:ext cx="1609389" cy="67436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0000000我图PPT\00001PNG素材\01党委政府\小鸟4646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flipH="1">
            <a:off x="7135364" y="74273"/>
            <a:ext cx="399247" cy="3018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p:cNvSpPr txBox="1"/>
          <p:nvPr userDrawn="1"/>
        </p:nvSpPr>
        <p:spPr>
          <a:xfrm>
            <a:off x="1009693" y="215526"/>
            <a:ext cx="6080760" cy="345440"/>
          </a:xfrm>
          <a:prstGeom prst="rect">
            <a:avLst/>
          </a:prstGeom>
          <a:noFill/>
        </p:spPr>
        <p:txBody>
          <a:bodyPr wrap="none" lIns="68580" tIns="34290" rIns="68580" bIns="34290" rtlCol="0">
            <a:spAutoFit/>
          </a:bodyPr>
          <a:lstStyle/>
          <a:p>
            <a:r>
              <a:rPr lang="zh-CN" altLang="en-US" b="1" dirty="0">
                <a:gradFill>
                  <a:gsLst>
                    <a:gs pos="0">
                      <a:srgbClr val="C00000"/>
                    </a:gs>
                    <a:gs pos="100000">
                      <a:srgbClr val="C00000"/>
                    </a:gs>
                  </a:gsLst>
                  <a:lin ang="5400000" scaled="0"/>
                </a:gradFill>
                <a:latin typeface="微软雅黑" panose="020B0503020204020204" charset="-122"/>
                <a:ea typeface="微软雅黑" panose="020B0503020204020204" charset="-122"/>
              </a:rPr>
              <a:t>坚定不移全面从严治党，不断提高党的执政能力和领导水平</a:t>
            </a:r>
          </a:p>
        </p:txBody>
      </p:sp>
      <p:pic>
        <p:nvPicPr>
          <p:cNvPr id="11"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89502" y="115267"/>
            <a:ext cx="920191" cy="5467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wipe(down)">
                                      <p:cBhvr>
                                        <p:cTn id="10" dur="500"/>
                                        <p:tgtEl>
                                          <p:spTgt spid="2051"/>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5_比较">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矩形 6"/>
          <p:cNvSpPr/>
          <p:nvPr userDrawn="1"/>
        </p:nvSpPr>
        <p:spPr>
          <a:xfrm flipV="1">
            <a:off x="0" y="5010194"/>
            <a:ext cx="9144000" cy="1333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1" y="725833"/>
            <a:ext cx="9143999" cy="45719"/>
          </a:xfrm>
          <a:prstGeom prst="rect">
            <a:avLst/>
          </a:prstGeom>
          <a:pattFill prst="dkUpDiag">
            <a:fgClr>
              <a:srgbClr val="FF0000"/>
            </a:fgClr>
            <a:bgClr>
              <a:srgbClr val="C00000"/>
            </a:bgClr>
          </a:pattFill>
          <a:ln w="190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srgbClr val="FFFFFF"/>
              </a:solidFill>
              <a:effectLst/>
              <a:uLnTx/>
              <a:uFillTx/>
              <a:latin typeface="Calibri" panose="020F0502020204030204"/>
              <a:ea typeface="微软雅黑" panose="020B0503020204020204" charset="-122"/>
              <a:cs typeface="+mn-cs"/>
            </a:endParaRPr>
          </a:p>
        </p:txBody>
      </p:sp>
      <p:pic>
        <p:nvPicPr>
          <p:cNvPr id="9" name="Picture 2" descr="E:\0000000我图PPT\00001PNG素材\01党委政府\天安门抽象.png"/>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rightnessContrast bright="-9000" contrast="24000"/>
                    </a14:imgEffect>
                  </a14:imgLayer>
                </a14:imgProps>
              </a:ext>
              <a:ext uri="{28A0092B-C50C-407E-A947-70E740481C1C}">
                <a14:useLocalDpi xmlns:a14="http://schemas.microsoft.com/office/drawing/2010/main" val="0"/>
              </a:ext>
            </a:extLst>
          </a:blip>
          <a:srcRect/>
          <a:stretch>
            <a:fillRect/>
          </a:stretch>
        </p:blipFill>
        <p:spPr bwMode="auto">
          <a:xfrm>
            <a:off x="7534610" y="51470"/>
            <a:ext cx="1609389" cy="67436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0000000我图PPT\00001PNG素材\01党委政府\小鸟4646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flipH="1">
            <a:off x="7135364" y="74273"/>
            <a:ext cx="399247" cy="3018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p:cNvSpPr txBox="1"/>
          <p:nvPr userDrawn="1"/>
        </p:nvSpPr>
        <p:spPr>
          <a:xfrm>
            <a:off x="1223628" y="163589"/>
            <a:ext cx="955040" cy="449580"/>
          </a:xfrm>
          <a:prstGeom prst="rect">
            <a:avLst/>
          </a:prstGeom>
          <a:noFill/>
        </p:spPr>
        <p:txBody>
          <a:bodyPr wrap="none" lIns="68580" tIns="34290" rIns="68580" bIns="34290" rtlCol="0">
            <a:spAutoFit/>
          </a:bodyPr>
          <a:lstStyle/>
          <a:p>
            <a:r>
              <a:rPr lang="zh-CN" altLang="en-US" sz="2475" b="1" dirty="0">
                <a:gradFill>
                  <a:gsLst>
                    <a:gs pos="0">
                      <a:srgbClr val="C00000"/>
                    </a:gs>
                    <a:gs pos="100000">
                      <a:srgbClr val="C00000"/>
                    </a:gs>
                  </a:gsLst>
                  <a:lin ang="5400000" scaled="0"/>
                </a:gradFill>
                <a:latin typeface="微软雅黑" panose="020B0503020204020204" charset="-122"/>
                <a:ea typeface="微软雅黑" panose="020B0503020204020204" charset="-122"/>
              </a:rPr>
              <a:t>结  语</a:t>
            </a:r>
          </a:p>
        </p:txBody>
      </p:sp>
      <p:pic>
        <p:nvPicPr>
          <p:cNvPr id="11"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89502" y="115267"/>
            <a:ext cx="920191" cy="5467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wipe(down)">
                                      <p:cBhvr>
                                        <p:cTn id="10" dur="500"/>
                                        <p:tgtEl>
                                          <p:spTgt spid="2051"/>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cSld>
  <p:clrMapOvr>
    <a:masterClrMapping/>
  </p:clrMapOvr>
  <p:transition spd="slow" advClick="0" advTm="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grpSp>
        <p:nvGrpSpPr>
          <p:cNvPr id="2" name="组合 1"/>
          <p:cNvGrpSpPr/>
          <p:nvPr userDrawn="1"/>
        </p:nvGrpSpPr>
        <p:grpSpPr>
          <a:xfrm>
            <a:off x="0" y="4133643"/>
            <a:ext cx="9144000" cy="1021610"/>
            <a:chOff x="0" y="3674775"/>
            <a:chExt cx="12751516" cy="1441517"/>
          </a:xfrm>
        </p:grpSpPr>
        <p:pic>
          <p:nvPicPr>
            <p:cNvPr id="3" name="图片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3674775"/>
              <a:ext cx="7014681" cy="1441517"/>
            </a:xfrm>
            <a:prstGeom prst="rect">
              <a:avLst/>
            </a:prstGeom>
          </p:spPr>
        </p:pic>
        <p:pic>
          <p:nvPicPr>
            <p:cNvPr id="4" name="图片 3"/>
            <p:cNvPicPr>
              <a:picLocks noChangeAspect="1"/>
            </p:cNvPicPr>
            <p:nvPr/>
          </p:nvPicPr>
          <p:blipFill rotWithShape="1">
            <a:blip r:embed="rId3" cstate="screen">
              <a:extLst>
                <a:ext uri="{28A0092B-C50C-407E-A947-70E740481C1C}">
                  <a14:useLocalDpi xmlns:a14="http://schemas.microsoft.com/office/drawing/2010/main" val="0"/>
                </a:ext>
              </a:extLst>
            </a:blip>
            <a:srcRect/>
            <a:stretch>
              <a:fillRect/>
            </a:stretch>
          </p:blipFill>
          <p:spPr>
            <a:xfrm flipH="1">
              <a:off x="7014679" y="3674775"/>
              <a:ext cx="5736837" cy="1441517"/>
            </a:xfrm>
            <a:prstGeom prst="rect">
              <a:avLst/>
            </a:prstGeom>
          </p:spPr>
        </p:pic>
      </p:grpSp>
      <p:pic>
        <p:nvPicPr>
          <p:cNvPr id="5" name="图片 4"/>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251520" y="123478"/>
            <a:ext cx="509314" cy="5093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g5">
    <p:spTree>
      <p:nvGrpSpPr>
        <p:cNvPr id="1" name=""/>
        <p:cNvGrpSpPr/>
        <p:nvPr/>
      </p:nvGrpSpPr>
      <p:grpSpPr>
        <a:xfrm>
          <a:off x="0" y="0"/>
          <a:ext cx="0" cy="0"/>
          <a:chOff x="0" y="0"/>
          <a:chExt cx="0" cy="0"/>
        </a:xfrm>
      </p:grpSpPr>
      <p:sp>
        <p:nvSpPr>
          <p:cNvPr id="17" name="矩形 16"/>
          <p:cNvSpPr/>
          <p:nvPr userDrawn="1"/>
        </p:nvSpPr>
        <p:spPr>
          <a:xfrm>
            <a:off x="0" y="0"/>
            <a:ext cx="9144000" cy="5143500"/>
          </a:xfrm>
          <a:prstGeom prst="rect">
            <a:avLst/>
          </a:prstGeom>
          <a:solidFill>
            <a:srgbClr val="FFBE00">
              <a:lumMod val="20000"/>
              <a:lumOff val="80000"/>
            </a:srgbClr>
          </a:solidFill>
          <a:ln w="19050" cap="flat" cmpd="sng" algn="ctr">
            <a:noFill/>
            <a:prstDash val="solid"/>
          </a:ln>
          <a:effectLst/>
        </p:spPr>
        <p:txBody>
          <a:bodyPr rtlCol="0" anchor="ct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Impact" panose="020B0806030902050204"/>
              <a:ea typeface="微软雅黑" panose="020B0503020204020204" charset="-122"/>
              <a:cs typeface="+mn-cs"/>
            </a:endParaRPr>
          </a:p>
        </p:txBody>
      </p:sp>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1979"/>
            <a:ext cx="9144000" cy="790575"/>
          </a:xfrm>
          <a:prstGeom prst="rect">
            <a:avLst/>
          </a:prstGeom>
        </p:spPr>
      </p:pic>
      <p:sp>
        <p:nvSpPr>
          <p:cNvPr id="20" name="矩形 19"/>
          <p:cNvSpPr/>
          <p:nvPr userDrawn="1"/>
        </p:nvSpPr>
        <p:spPr>
          <a:xfrm>
            <a:off x="0" y="769621"/>
            <a:ext cx="9144000" cy="45719"/>
          </a:xfrm>
          <a:prstGeom prst="rect">
            <a:avLst/>
          </a:prstGeom>
          <a:solidFill>
            <a:srgbClr val="F79646">
              <a:lumMod val="60000"/>
              <a:lumOff val="40000"/>
            </a:srgbClr>
          </a:solidFill>
          <a:ln w="19050" cap="flat" cmpd="sng" algn="ctr">
            <a:noFill/>
            <a:prstDash val="solid"/>
          </a:ln>
          <a:effectLst/>
        </p:spPr>
        <p:txBody>
          <a:bodyPr rtlCol="0" anchor="ct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Impact" panose="020B0806030902050204"/>
              <a:ea typeface="微软雅黑" panose="020B0503020204020204" charset="-122"/>
              <a:cs typeface="+mn-cs"/>
            </a:endParaRPr>
          </a:p>
        </p:txBody>
      </p:sp>
      <p:sp>
        <p:nvSpPr>
          <p:cNvPr id="3" name="文本框 2"/>
          <p:cNvSpPr txBox="1"/>
          <p:nvPr userDrawn="1"/>
        </p:nvSpPr>
        <p:spPr>
          <a:xfrm>
            <a:off x="381000" y="5290751"/>
            <a:ext cx="298450" cy="368300"/>
          </a:xfrm>
          <a:prstGeom prst="rect">
            <a:avLst/>
          </a:prstGeom>
          <a:noFill/>
        </p:spPr>
        <p:txBody>
          <a:bodyPr wrap="none" rtlCol="0">
            <a:spAutoFit/>
          </a:bodyPr>
          <a:lstStyle/>
          <a:p>
            <a:r>
              <a:rPr lang="en-US" altLang="zh-CN">
                <a:solidFill>
                  <a:srgbClr val="C60000"/>
                </a:solidFill>
              </a:rPr>
              <a:t>4</a:t>
            </a:r>
          </a:p>
        </p:txBody>
      </p:sp>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855" y="130628"/>
            <a:ext cx="677159" cy="5769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8000" fill="hold" nodeType="with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5" name="矩形 4"/>
          <p:cNvSpPr>
            <a:spLocks noChangeArrowheads="1"/>
          </p:cNvSpPr>
          <p:nvPr/>
        </p:nvSpPr>
        <p:spPr bwMode="auto">
          <a:xfrm>
            <a:off x="739776" y="0"/>
            <a:ext cx="8404225" cy="541338"/>
          </a:xfrm>
          <a:prstGeom prst="rect">
            <a:avLst/>
          </a:prstGeom>
          <a:solidFill>
            <a:srgbClr val="C00000"/>
          </a:solidFill>
          <a:ln>
            <a:noFill/>
          </a:ln>
        </p:spPr>
        <p:txBody>
          <a:bodyPr anchor="ctr"/>
          <a:lstStyle>
            <a:lvl1pPr eaLnBrk="0" hangingPunct="0">
              <a:defRPr>
                <a:solidFill>
                  <a:schemeClr val="tx1"/>
                </a:solidFill>
                <a:latin typeface="Calibri" panose="020F0502020204030204" charset="0"/>
                <a:ea typeface="微软雅黑" panose="020B0503020204020204" pitchFamily="34" charset="-122"/>
              </a:defRPr>
            </a:lvl1pPr>
            <a:lvl2pPr marL="742950" indent="-285750" eaLnBrk="0" hangingPunct="0">
              <a:defRPr>
                <a:solidFill>
                  <a:schemeClr val="tx1"/>
                </a:solidFill>
                <a:latin typeface="Calibri" panose="020F0502020204030204" charset="0"/>
                <a:ea typeface="微软雅黑" panose="020B0503020204020204" pitchFamily="34" charset="-122"/>
              </a:defRPr>
            </a:lvl2pPr>
            <a:lvl3pPr marL="1143000" indent="-228600" eaLnBrk="0" hangingPunct="0">
              <a:defRPr>
                <a:solidFill>
                  <a:schemeClr val="tx1"/>
                </a:solidFill>
                <a:latin typeface="Calibri" panose="020F0502020204030204" charset="0"/>
                <a:ea typeface="微软雅黑" panose="020B0503020204020204" pitchFamily="34" charset="-122"/>
              </a:defRPr>
            </a:lvl3pPr>
            <a:lvl4pPr marL="1600200" indent="-228600" eaLnBrk="0" hangingPunct="0">
              <a:defRPr>
                <a:solidFill>
                  <a:schemeClr val="tx1"/>
                </a:solidFill>
                <a:latin typeface="Calibri" panose="020F0502020204030204" charset="0"/>
                <a:ea typeface="微软雅黑" panose="020B0503020204020204" pitchFamily="34" charset="-122"/>
              </a:defRPr>
            </a:lvl4pPr>
            <a:lvl5pPr marL="2057400" indent="-228600" eaLnBrk="0" hangingPunct="0">
              <a:defRPr>
                <a:solidFill>
                  <a:schemeClr val="tx1"/>
                </a:solidFill>
                <a:latin typeface="Calibri" panose="020F050202020403020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9pPr>
          </a:lstStyle>
          <a:p>
            <a:pPr algn="ctr" eaLnBrk="1" hangingPunct="1">
              <a:defRPr/>
            </a:pPr>
            <a:endParaRPr lang="zh-CN" altLang="en-US" sz="1800">
              <a:solidFill>
                <a:srgbClr val="FFFFFF"/>
              </a:solidFill>
            </a:endParaRPr>
          </a:p>
        </p:txBody>
      </p:sp>
      <p:sp>
        <p:nvSpPr>
          <p:cNvPr id="6" name="矩形 10"/>
          <p:cNvSpPr>
            <a:spLocks noChangeArrowheads="1"/>
          </p:cNvSpPr>
          <p:nvPr/>
        </p:nvSpPr>
        <p:spPr bwMode="auto">
          <a:xfrm>
            <a:off x="676275" y="0"/>
            <a:ext cx="46038" cy="541338"/>
          </a:xfrm>
          <a:prstGeom prst="rect">
            <a:avLst/>
          </a:prstGeom>
          <a:solidFill>
            <a:srgbClr val="C00000"/>
          </a:solidFill>
          <a:ln>
            <a:noFill/>
          </a:ln>
        </p:spPr>
        <p:txBody>
          <a:bodyPr anchor="ctr"/>
          <a:lstStyle/>
          <a:p>
            <a:pPr algn="ctr"/>
            <a:endParaRPr lang="zh-CN" altLang="en-US" sz="2400">
              <a:solidFill>
                <a:srgbClr val="FFFFFF"/>
              </a:solidFill>
              <a:latin typeface="Calibri" panose="020F0502020204030204" charset="0"/>
              <a:ea typeface="微软雅黑" panose="020B0503020204020204" pitchFamily="34" charset="-122"/>
            </a:endParaRPr>
          </a:p>
        </p:txBody>
      </p:sp>
      <p:pic>
        <p:nvPicPr>
          <p:cNvPr id="7" name="组合 1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4976" y="3271838"/>
            <a:ext cx="2365375"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大的党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43" y="25160"/>
            <a:ext cx="648281" cy="507072"/>
          </a:xfrm>
          <a:prstGeom prst="rect">
            <a:avLst/>
          </a:prstGeom>
          <a:noFill/>
          <a:ln>
            <a:noFill/>
          </a:ln>
          <a:effectLst>
            <a:glow rad="101600">
              <a:srgbClr val="FFFF00">
                <a:alpha val="42000"/>
              </a:srgb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11"/>
          <p:cNvSpPr>
            <a:spLocks noChangeArrowheads="1"/>
          </p:cNvSpPr>
          <p:nvPr/>
        </p:nvSpPr>
        <p:spPr bwMode="auto">
          <a:xfrm>
            <a:off x="0" y="5097462"/>
            <a:ext cx="9144000" cy="46038"/>
          </a:xfrm>
          <a:prstGeom prst="rect">
            <a:avLst/>
          </a:prstGeom>
          <a:solidFill>
            <a:srgbClr val="C00000"/>
          </a:solidFill>
          <a:ln>
            <a:noFill/>
          </a:ln>
        </p:spPr>
        <p:txBody>
          <a:bodyPr anchor="ctr"/>
          <a:lstStyle/>
          <a:p>
            <a:pPr algn="ctr"/>
            <a:endParaRPr lang="zh-CN" altLang="en-US" sz="2400">
              <a:solidFill>
                <a:srgbClr val="FFFFFF"/>
              </a:solidFill>
              <a:latin typeface="Calibri" panose="020F0502020204030204" charset="0"/>
              <a:ea typeface="微软雅黑" panose="020B0503020204020204" pitchFamily="34" charset="-122"/>
            </a:endParaRPr>
          </a:p>
        </p:txBody>
      </p:sp>
      <p:sp>
        <p:nvSpPr>
          <p:cNvPr id="2" name="日期占位符 1"/>
          <p:cNvSpPr>
            <a:spLocks noGrp="1"/>
          </p:cNvSpPr>
          <p:nvPr>
            <p:ph type="dt" sz="half" idx="10"/>
          </p:nvPr>
        </p:nvSpPr>
        <p:spPr/>
        <p:txBody>
          <a:bodyPr/>
          <a:lstStyle/>
          <a:p>
            <a:fld id="{56B61B36-01FA-4392-856F-64348DF5B39A}" type="datetimeFigureOut">
              <a:rPr lang="zh-CN" altLang="en-US" smtClean="0"/>
              <a:t>2020/1/7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0B4B385-74C2-4325-AC1C-0BC7907DAF78}" type="slidenum">
              <a:rPr lang="zh-CN" altLang="en-US" smtClean="0"/>
              <a:t>‹#›</a:t>
            </a:fld>
            <a:endParaRPr lang="zh-CN" altLang="en-US"/>
          </a:p>
        </p:txBody>
      </p:sp>
    </p:spTree>
    <p:extLst>
      <p:ext uri="{BB962C8B-B14F-4D97-AF65-F5344CB8AC3E}">
        <p14:creationId xmlns:p14="http://schemas.microsoft.com/office/powerpoint/2010/main" val="4195631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chemeClr val="bg1"/>
        </a:solidFill>
        <a:effectLst/>
      </p:bgPr>
    </p:bg>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58"/>
            <a:ext cx="9144000" cy="514645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比较">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
        <p:nvSpPr>
          <p:cNvPr id="7" name="矩形 6"/>
          <p:cNvSpPr/>
          <p:nvPr userDrawn="1"/>
        </p:nvSpPr>
        <p:spPr>
          <a:xfrm flipV="1">
            <a:off x="1" y="8316"/>
            <a:ext cx="9144000" cy="660138"/>
          </a:xfrm>
          <a:prstGeom prst="rect">
            <a:avLst/>
          </a:prstGeom>
          <a:solidFill>
            <a:srgbClr val="D1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1" y="704402"/>
            <a:ext cx="9143999" cy="45719"/>
          </a:xfrm>
          <a:prstGeom prst="rect">
            <a:avLst/>
          </a:prstGeom>
          <a:pattFill prst="dkUpDiag">
            <a:fgClr>
              <a:srgbClr val="FF0000"/>
            </a:fgClr>
            <a:bgClr>
              <a:srgbClr val="C00000"/>
            </a:bgClr>
          </a:pattFill>
          <a:ln w="190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srgbClr val="FFFFFF"/>
              </a:solidFill>
              <a:effectLst/>
              <a:uLnTx/>
              <a:uFillTx/>
              <a:latin typeface="Calibri" panose="020F0502020204030204"/>
              <a:ea typeface="微软雅黑" panose="020B0503020204020204" charset="-122"/>
              <a:cs typeface="+mn-cs"/>
            </a:endParaRPr>
          </a:p>
        </p:txBody>
      </p:sp>
      <p:pic>
        <p:nvPicPr>
          <p:cNvPr id="9" name="Picture 2" descr="E:\0000000我图PPT\00001PNG素材\01党委政府\天安门抽象.png"/>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rightnessContrast bright="100000" contrast="24000"/>
                    </a14:imgEffect>
                  </a14:imgLayer>
                </a14:imgProps>
              </a:ext>
              <a:ext uri="{28A0092B-C50C-407E-A947-70E740481C1C}">
                <a14:useLocalDpi xmlns:a14="http://schemas.microsoft.com/office/drawing/2010/main" val="0"/>
              </a:ext>
            </a:extLst>
          </a:blip>
          <a:srcRect/>
          <a:stretch>
            <a:fillRect/>
          </a:stretch>
        </p:blipFill>
        <p:spPr bwMode="auto">
          <a:xfrm>
            <a:off x="7534611" y="-5907"/>
            <a:ext cx="1609389" cy="6743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143508" y="65002"/>
            <a:ext cx="920191" cy="5467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比较">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矩形 6"/>
          <p:cNvSpPr/>
          <p:nvPr userDrawn="1"/>
        </p:nvSpPr>
        <p:spPr>
          <a:xfrm flipV="1">
            <a:off x="0" y="5010194"/>
            <a:ext cx="9144000" cy="1333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1" y="725833"/>
            <a:ext cx="9143999" cy="45719"/>
          </a:xfrm>
          <a:prstGeom prst="rect">
            <a:avLst/>
          </a:prstGeom>
          <a:pattFill prst="dkUpDiag">
            <a:fgClr>
              <a:srgbClr val="FF0000"/>
            </a:fgClr>
            <a:bgClr>
              <a:srgbClr val="C00000"/>
            </a:bgClr>
          </a:pattFill>
          <a:ln w="190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srgbClr val="FFFFFF"/>
              </a:solidFill>
              <a:effectLst/>
              <a:uLnTx/>
              <a:uFillTx/>
              <a:latin typeface="Calibri" panose="020F0502020204030204"/>
              <a:ea typeface="微软雅黑" panose="020B0503020204020204" charset="-122"/>
              <a:cs typeface="+mn-cs"/>
            </a:endParaRPr>
          </a:p>
        </p:txBody>
      </p:sp>
      <p:pic>
        <p:nvPicPr>
          <p:cNvPr id="9" name="Picture 2" descr="E:\0000000我图PPT\00001PNG素材\01党委政府\天安门抽象.png"/>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rightnessContrast bright="-9000" contrast="24000"/>
                    </a14:imgEffect>
                  </a14:imgLayer>
                </a14:imgProps>
              </a:ext>
              <a:ext uri="{28A0092B-C50C-407E-A947-70E740481C1C}">
                <a14:useLocalDpi xmlns:a14="http://schemas.microsoft.com/office/drawing/2010/main" val="0"/>
              </a:ext>
            </a:extLst>
          </a:blip>
          <a:srcRect/>
          <a:stretch>
            <a:fillRect/>
          </a:stretch>
        </p:blipFill>
        <p:spPr bwMode="auto">
          <a:xfrm>
            <a:off x="7534610" y="51470"/>
            <a:ext cx="1609389" cy="67436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0000000我图PPT\00001PNG素材\01党委政府\小鸟4646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flipH="1">
            <a:off x="7135364" y="74273"/>
            <a:ext cx="399247" cy="3018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p:cNvSpPr txBox="1"/>
          <p:nvPr userDrawn="1"/>
        </p:nvSpPr>
        <p:spPr>
          <a:xfrm>
            <a:off x="1009693" y="215526"/>
            <a:ext cx="3108960" cy="345440"/>
          </a:xfrm>
          <a:prstGeom prst="rect">
            <a:avLst/>
          </a:prstGeom>
          <a:noFill/>
        </p:spPr>
        <p:txBody>
          <a:bodyPr wrap="none" lIns="68580" tIns="34290" rIns="68580" bIns="34290" rtlCol="0">
            <a:spAutoFit/>
          </a:bodyPr>
          <a:lstStyle/>
          <a:p>
            <a:r>
              <a:rPr lang="zh-CN" altLang="en-US" b="1" dirty="0">
                <a:gradFill>
                  <a:gsLst>
                    <a:gs pos="0">
                      <a:srgbClr val="C00000"/>
                    </a:gs>
                    <a:gs pos="100000">
                      <a:srgbClr val="C00000"/>
                    </a:gs>
                  </a:gsLst>
                  <a:lin ang="5400000" scaled="0"/>
                </a:gradFill>
                <a:latin typeface="微软雅黑" panose="020B0503020204020204" charset="-122"/>
                <a:ea typeface="微软雅黑" panose="020B0503020204020204" charset="-122"/>
              </a:rPr>
              <a:t>新时代中国共产党的历史使命</a:t>
            </a:r>
          </a:p>
        </p:txBody>
      </p:sp>
      <p:pic>
        <p:nvPicPr>
          <p:cNvPr id="11"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89502" y="115267"/>
            <a:ext cx="920191" cy="5467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wipe(down)">
                                      <p:cBhvr>
                                        <p:cTn id="10" dur="500"/>
                                        <p:tgtEl>
                                          <p:spTgt spid="2051"/>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比较">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矩形 6"/>
          <p:cNvSpPr/>
          <p:nvPr userDrawn="1"/>
        </p:nvSpPr>
        <p:spPr>
          <a:xfrm flipV="1">
            <a:off x="0" y="5010194"/>
            <a:ext cx="9144000" cy="1333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1" y="725833"/>
            <a:ext cx="9143999" cy="45719"/>
          </a:xfrm>
          <a:prstGeom prst="rect">
            <a:avLst/>
          </a:prstGeom>
          <a:pattFill prst="dkUpDiag">
            <a:fgClr>
              <a:srgbClr val="FF0000"/>
            </a:fgClr>
            <a:bgClr>
              <a:srgbClr val="C00000"/>
            </a:bgClr>
          </a:pattFill>
          <a:ln w="190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srgbClr val="FFFFFF"/>
              </a:solidFill>
              <a:effectLst/>
              <a:uLnTx/>
              <a:uFillTx/>
              <a:latin typeface="Calibri" panose="020F0502020204030204"/>
              <a:ea typeface="微软雅黑" panose="020B0503020204020204" charset="-122"/>
              <a:cs typeface="+mn-cs"/>
            </a:endParaRPr>
          </a:p>
        </p:txBody>
      </p:sp>
      <p:pic>
        <p:nvPicPr>
          <p:cNvPr id="9" name="Picture 2" descr="E:\0000000我图PPT\00001PNG素材\01党委政府\天安门抽象.png"/>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rightnessContrast bright="-9000" contrast="24000"/>
                    </a14:imgEffect>
                  </a14:imgLayer>
                </a14:imgProps>
              </a:ext>
              <a:ext uri="{28A0092B-C50C-407E-A947-70E740481C1C}">
                <a14:useLocalDpi xmlns:a14="http://schemas.microsoft.com/office/drawing/2010/main" val="0"/>
              </a:ext>
            </a:extLst>
          </a:blip>
          <a:srcRect/>
          <a:stretch>
            <a:fillRect/>
          </a:stretch>
        </p:blipFill>
        <p:spPr bwMode="auto">
          <a:xfrm>
            <a:off x="7534610" y="51470"/>
            <a:ext cx="1609389" cy="67436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0000000我图PPT\00001PNG素材\01党委政府\小鸟4646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flipH="1">
            <a:off x="7135364" y="74273"/>
            <a:ext cx="399247" cy="3018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p:cNvSpPr txBox="1"/>
          <p:nvPr userDrawn="1"/>
        </p:nvSpPr>
        <p:spPr>
          <a:xfrm>
            <a:off x="1009693" y="215526"/>
            <a:ext cx="4251960" cy="345440"/>
          </a:xfrm>
          <a:prstGeom prst="rect">
            <a:avLst/>
          </a:prstGeom>
          <a:noFill/>
        </p:spPr>
        <p:txBody>
          <a:bodyPr wrap="none" lIns="68580" tIns="34290" rIns="68580" bIns="34290" rtlCol="0">
            <a:spAutoFit/>
          </a:bodyPr>
          <a:lstStyle/>
          <a:p>
            <a:r>
              <a:rPr lang="zh-CN" altLang="en-US" b="1" dirty="0">
                <a:gradFill>
                  <a:gsLst>
                    <a:gs pos="0">
                      <a:srgbClr val="C00000"/>
                    </a:gs>
                    <a:gs pos="100000">
                      <a:srgbClr val="C00000"/>
                    </a:gs>
                  </a:gsLst>
                  <a:lin ang="5400000" scaled="0"/>
                </a:gradFill>
                <a:latin typeface="微软雅黑" panose="020B0503020204020204" charset="-122"/>
                <a:ea typeface="微软雅黑" panose="020B0503020204020204" charset="-122"/>
              </a:rPr>
              <a:t>新时代中国特色社会主义思想和基本方略</a:t>
            </a:r>
          </a:p>
        </p:txBody>
      </p:sp>
      <p:pic>
        <p:nvPicPr>
          <p:cNvPr id="11"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89502" y="115267"/>
            <a:ext cx="920191" cy="5467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wipe(down)">
                                      <p:cBhvr>
                                        <p:cTn id="10" dur="500"/>
                                        <p:tgtEl>
                                          <p:spTgt spid="2051"/>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5_比较">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矩形 6"/>
          <p:cNvSpPr/>
          <p:nvPr userDrawn="1"/>
        </p:nvSpPr>
        <p:spPr>
          <a:xfrm flipV="1">
            <a:off x="0" y="5010194"/>
            <a:ext cx="9144000" cy="1333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1" y="725833"/>
            <a:ext cx="9143999" cy="45719"/>
          </a:xfrm>
          <a:prstGeom prst="rect">
            <a:avLst/>
          </a:prstGeom>
          <a:pattFill prst="dkUpDiag">
            <a:fgClr>
              <a:srgbClr val="FF0000"/>
            </a:fgClr>
            <a:bgClr>
              <a:srgbClr val="C00000"/>
            </a:bgClr>
          </a:pattFill>
          <a:ln w="190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srgbClr val="FFFFFF"/>
              </a:solidFill>
              <a:effectLst/>
              <a:uLnTx/>
              <a:uFillTx/>
              <a:latin typeface="Calibri" panose="020F0502020204030204"/>
              <a:ea typeface="微软雅黑" panose="020B0503020204020204" charset="-122"/>
              <a:cs typeface="+mn-cs"/>
            </a:endParaRPr>
          </a:p>
        </p:txBody>
      </p:sp>
      <p:pic>
        <p:nvPicPr>
          <p:cNvPr id="9" name="Picture 2" descr="E:\0000000我图PPT\00001PNG素材\01党委政府\天安门抽象.png"/>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rightnessContrast bright="-9000" contrast="24000"/>
                    </a14:imgEffect>
                  </a14:imgLayer>
                </a14:imgProps>
              </a:ext>
              <a:ext uri="{28A0092B-C50C-407E-A947-70E740481C1C}">
                <a14:useLocalDpi xmlns:a14="http://schemas.microsoft.com/office/drawing/2010/main" val="0"/>
              </a:ext>
            </a:extLst>
          </a:blip>
          <a:srcRect/>
          <a:stretch>
            <a:fillRect/>
          </a:stretch>
        </p:blipFill>
        <p:spPr bwMode="auto">
          <a:xfrm>
            <a:off x="7534610" y="51470"/>
            <a:ext cx="1609389" cy="67436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0000000我图PPT\00001PNG素材\01党委政府\小鸟4646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flipH="1">
            <a:off x="7135364" y="74273"/>
            <a:ext cx="399247" cy="3018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p:cNvSpPr txBox="1"/>
          <p:nvPr userDrawn="1"/>
        </p:nvSpPr>
        <p:spPr>
          <a:xfrm>
            <a:off x="943168" y="215526"/>
            <a:ext cx="6214110" cy="321945"/>
          </a:xfrm>
          <a:prstGeom prst="rect">
            <a:avLst/>
          </a:prstGeom>
          <a:noFill/>
        </p:spPr>
        <p:txBody>
          <a:bodyPr wrap="none" lIns="68580" tIns="34290" rIns="68580" bIns="34290" rtlCol="0">
            <a:spAutoFit/>
          </a:bodyPr>
          <a:lstStyle/>
          <a:p>
            <a:r>
              <a:rPr lang="zh-CN" altLang="en-US" sz="1650" b="1" dirty="0">
                <a:gradFill>
                  <a:gsLst>
                    <a:gs pos="0">
                      <a:srgbClr val="C00000"/>
                    </a:gs>
                    <a:gs pos="100000">
                      <a:srgbClr val="C00000"/>
                    </a:gs>
                  </a:gsLst>
                  <a:lin ang="5400000" scaled="0"/>
                </a:gradFill>
                <a:latin typeface="微软雅黑" panose="020B0503020204020204" charset="-122"/>
                <a:ea typeface="微软雅黑" panose="020B0503020204020204" charset="-122"/>
              </a:rPr>
              <a:t>决胜全面建成小康社会，开启全面建设社会主义现代化国家新征程</a:t>
            </a:r>
          </a:p>
        </p:txBody>
      </p:sp>
      <p:pic>
        <p:nvPicPr>
          <p:cNvPr id="11"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89502" y="115267"/>
            <a:ext cx="920191" cy="5467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wipe(down)">
                                      <p:cBhvr>
                                        <p:cTn id="10" dur="500"/>
                                        <p:tgtEl>
                                          <p:spTgt spid="2051"/>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7_比较">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矩形 6"/>
          <p:cNvSpPr/>
          <p:nvPr userDrawn="1"/>
        </p:nvSpPr>
        <p:spPr>
          <a:xfrm flipV="1">
            <a:off x="0" y="5010194"/>
            <a:ext cx="9144000" cy="1333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1" y="725833"/>
            <a:ext cx="9143999" cy="45719"/>
          </a:xfrm>
          <a:prstGeom prst="rect">
            <a:avLst/>
          </a:prstGeom>
          <a:pattFill prst="dkUpDiag">
            <a:fgClr>
              <a:srgbClr val="FF0000"/>
            </a:fgClr>
            <a:bgClr>
              <a:srgbClr val="C00000"/>
            </a:bgClr>
          </a:pattFill>
          <a:ln w="190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92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srgbClr val="FFFFFF"/>
              </a:solidFill>
              <a:effectLst/>
              <a:uLnTx/>
              <a:uFillTx/>
              <a:latin typeface="Calibri" panose="020F0502020204030204"/>
              <a:ea typeface="微软雅黑" panose="020B0503020204020204" charset="-122"/>
              <a:cs typeface="+mn-cs"/>
            </a:endParaRPr>
          </a:p>
        </p:txBody>
      </p:sp>
      <p:pic>
        <p:nvPicPr>
          <p:cNvPr id="9" name="Picture 2" descr="E:\0000000我图PPT\00001PNG素材\01党委政府\天安门抽象.png"/>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rightnessContrast bright="-9000" contrast="24000"/>
                    </a14:imgEffect>
                  </a14:imgLayer>
                </a14:imgProps>
              </a:ext>
              <a:ext uri="{28A0092B-C50C-407E-A947-70E740481C1C}">
                <a14:useLocalDpi xmlns:a14="http://schemas.microsoft.com/office/drawing/2010/main" val="0"/>
              </a:ext>
            </a:extLst>
          </a:blip>
          <a:srcRect/>
          <a:stretch>
            <a:fillRect/>
          </a:stretch>
        </p:blipFill>
        <p:spPr bwMode="auto">
          <a:xfrm>
            <a:off x="7534610" y="51470"/>
            <a:ext cx="1609389" cy="67436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0000000我图PPT\00001PNG素材\01党委政府\小鸟4646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flipH="1">
            <a:off x="7135364" y="74273"/>
            <a:ext cx="399247" cy="3018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p:cNvSpPr txBox="1"/>
          <p:nvPr userDrawn="1"/>
        </p:nvSpPr>
        <p:spPr>
          <a:xfrm>
            <a:off x="1009693" y="215526"/>
            <a:ext cx="5394960" cy="345440"/>
          </a:xfrm>
          <a:prstGeom prst="rect">
            <a:avLst/>
          </a:prstGeom>
          <a:noFill/>
        </p:spPr>
        <p:txBody>
          <a:bodyPr wrap="none" lIns="68580" tIns="34290" rIns="68580" bIns="34290" rtlCol="0">
            <a:spAutoFit/>
          </a:bodyPr>
          <a:lstStyle/>
          <a:p>
            <a:r>
              <a:rPr lang="zh-CN" altLang="en-US" b="1" dirty="0">
                <a:gradFill>
                  <a:gsLst>
                    <a:gs pos="0">
                      <a:srgbClr val="C00000"/>
                    </a:gs>
                    <a:gs pos="100000">
                      <a:srgbClr val="C00000"/>
                    </a:gs>
                  </a:gsLst>
                  <a:lin ang="5400000" scaled="0"/>
                </a:gradFill>
                <a:latin typeface="微软雅黑" panose="020B0503020204020204" charset="-122"/>
                <a:ea typeface="微软雅黑" panose="020B0503020204020204" charset="-122"/>
              </a:rPr>
              <a:t>健全人民当家作主制度体系，发展社会主义民主政治</a:t>
            </a:r>
          </a:p>
        </p:txBody>
      </p:sp>
      <p:pic>
        <p:nvPicPr>
          <p:cNvPr id="11"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89502" y="115267"/>
            <a:ext cx="920191" cy="5467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wipe(down)">
                                      <p:cBhvr>
                                        <p:cTn id="10" dur="500"/>
                                        <p:tgtEl>
                                          <p:spTgt spid="2051"/>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0DA8DF7-C3ED-4D8D-BC6F-77BE7CFC5CCE}" type="datetimeFigureOut">
              <a:rPr lang="zh-CN" altLang="en-US" smtClean="0"/>
              <a:t>2020/1/7</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1E906C2-B5C0-4526-A3C3-1A402FACDA2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3" r:id="rId2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8" Type="http://schemas.openxmlformats.org/officeDocument/2006/relationships/tags" Target="../tags/tag88.xml"/><Relationship Id="rId13" Type="http://schemas.openxmlformats.org/officeDocument/2006/relationships/slideLayout" Target="../slideLayouts/slideLayout21.xml"/><Relationship Id="rId3" Type="http://schemas.openxmlformats.org/officeDocument/2006/relationships/tags" Target="../tags/tag83.xml"/><Relationship Id="rId7" Type="http://schemas.openxmlformats.org/officeDocument/2006/relationships/tags" Target="../tags/tag87.xml"/><Relationship Id="rId12" Type="http://schemas.openxmlformats.org/officeDocument/2006/relationships/tags" Target="../tags/tag92.xml"/><Relationship Id="rId17" Type="http://schemas.openxmlformats.org/officeDocument/2006/relationships/image" Target="../media/image22.png"/><Relationship Id="rId2" Type="http://schemas.openxmlformats.org/officeDocument/2006/relationships/tags" Target="../tags/tag82.xml"/><Relationship Id="rId16" Type="http://schemas.openxmlformats.org/officeDocument/2006/relationships/image" Target="../media/image21.png"/><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tags" Target="../tags/tag91.xml"/><Relationship Id="rId5" Type="http://schemas.openxmlformats.org/officeDocument/2006/relationships/tags" Target="../tags/tag85.xml"/><Relationship Id="rId15" Type="http://schemas.openxmlformats.org/officeDocument/2006/relationships/image" Target="../media/image20.png"/><Relationship Id="rId10" Type="http://schemas.openxmlformats.org/officeDocument/2006/relationships/tags" Target="../tags/tag90.xml"/><Relationship Id="rId4" Type="http://schemas.openxmlformats.org/officeDocument/2006/relationships/tags" Target="../tags/tag84.xml"/><Relationship Id="rId9" Type="http://schemas.openxmlformats.org/officeDocument/2006/relationships/tags" Target="../tags/tag89.xml"/><Relationship Id="rId1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tags" Target="../tags/tag100.xml"/><Relationship Id="rId13" Type="http://schemas.openxmlformats.org/officeDocument/2006/relationships/slideLayout" Target="../slideLayouts/slideLayout21.xml"/><Relationship Id="rId18" Type="http://schemas.openxmlformats.org/officeDocument/2006/relationships/image" Target="../media/image24.png"/><Relationship Id="rId3" Type="http://schemas.openxmlformats.org/officeDocument/2006/relationships/tags" Target="../tags/tag95.xml"/><Relationship Id="rId7" Type="http://schemas.openxmlformats.org/officeDocument/2006/relationships/tags" Target="../tags/tag99.xml"/><Relationship Id="rId12" Type="http://schemas.openxmlformats.org/officeDocument/2006/relationships/tags" Target="../tags/tag104.xml"/><Relationship Id="rId17" Type="http://schemas.openxmlformats.org/officeDocument/2006/relationships/image" Target="../media/image22.png"/><Relationship Id="rId2" Type="http://schemas.openxmlformats.org/officeDocument/2006/relationships/tags" Target="../tags/tag94.xml"/><Relationship Id="rId16" Type="http://schemas.openxmlformats.org/officeDocument/2006/relationships/image" Target="../media/image21.png"/><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tags" Target="../tags/tag103.xml"/><Relationship Id="rId5" Type="http://schemas.openxmlformats.org/officeDocument/2006/relationships/tags" Target="../tags/tag97.xml"/><Relationship Id="rId15" Type="http://schemas.openxmlformats.org/officeDocument/2006/relationships/image" Target="../media/image20.png"/><Relationship Id="rId10" Type="http://schemas.openxmlformats.org/officeDocument/2006/relationships/tags" Target="../tags/tag102.xml"/><Relationship Id="rId4" Type="http://schemas.openxmlformats.org/officeDocument/2006/relationships/tags" Target="../tags/tag96.xml"/><Relationship Id="rId9" Type="http://schemas.openxmlformats.org/officeDocument/2006/relationships/tags" Target="../tags/tag101.xml"/><Relationship Id="rId1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tags" Target="../tags/tag112.xml"/><Relationship Id="rId13" Type="http://schemas.openxmlformats.org/officeDocument/2006/relationships/image" Target="../media/image20.png"/><Relationship Id="rId3" Type="http://schemas.openxmlformats.org/officeDocument/2006/relationships/tags" Target="../tags/tag107.xml"/><Relationship Id="rId7" Type="http://schemas.openxmlformats.org/officeDocument/2006/relationships/tags" Target="../tags/tag111.xml"/><Relationship Id="rId12" Type="http://schemas.openxmlformats.org/officeDocument/2006/relationships/notesSlide" Target="../notesSlides/notesSlide11.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tags" Target="../tags/tag110.xml"/><Relationship Id="rId11" Type="http://schemas.openxmlformats.org/officeDocument/2006/relationships/slideLayout" Target="../slideLayouts/slideLayout21.xml"/><Relationship Id="rId5" Type="http://schemas.openxmlformats.org/officeDocument/2006/relationships/tags" Target="../tags/tag109.xml"/><Relationship Id="rId15" Type="http://schemas.openxmlformats.org/officeDocument/2006/relationships/image" Target="../media/image22.png"/><Relationship Id="rId10" Type="http://schemas.openxmlformats.org/officeDocument/2006/relationships/tags" Target="../tags/tag114.xml"/><Relationship Id="rId4" Type="http://schemas.openxmlformats.org/officeDocument/2006/relationships/tags" Target="../tags/tag108.xml"/><Relationship Id="rId9" Type="http://schemas.openxmlformats.org/officeDocument/2006/relationships/tags" Target="../tags/tag113.xml"/><Relationship Id="rId1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tags" Target="../tags/tag122.xml"/><Relationship Id="rId13" Type="http://schemas.openxmlformats.org/officeDocument/2006/relationships/image" Target="../media/image20.png"/><Relationship Id="rId3" Type="http://schemas.openxmlformats.org/officeDocument/2006/relationships/tags" Target="../tags/tag117.xml"/><Relationship Id="rId7" Type="http://schemas.openxmlformats.org/officeDocument/2006/relationships/tags" Target="../tags/tag121.xml"/><Relationship Id="rId12" Type="http://schemas.openxmlformats.org/officeDocument/2006/relationships/notesSlide" Target="../notesSlides/notesSlide12.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tags" Target="../tags/tag120.xml"/><Relationship Id="rId11" Type="http://schemas.openxmlformats.org/officeDocument/2006/relationships/slideLayout" Target="../slideLayouts/slideLayout21.xml"/><Relationship Id="rId5" Type="http://schemas.openxmlformats.org/officeDocument/2006/relationships/tags" Target="../tags/tag119.xml"/><Relationship Id="rId15" Type="http://schemas.openxmlformats.org/officeDocument/2006/relationships/image" Target="../media/image22.png"/><Relationship Id="rId10" Type="http://schemas.openxmlformats.org/officeDocument/2006/relationships/tags" Target="../tags/tag124.xml"/><Relationship Id="rId4" Type="http://schemas.openxmlformats.org/officeDocument/2006/relationships/tags" Target="../tags/tag118.xml"/><Relationship Id="rId9" Type="http://schemas.openxmlformats.org/officeDocument/2006/relationships/tags" Target="../tags/tag123.xml"/><Relationship Id="rId1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20.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21.xml"/><Relationship Id="rId5" Type="http://schemas.openxmlformats.org/officeDocument/2006/relationships/tags" Target="../tags/tag5.xml"/><Relationship Id="rId15" Type="http://schemas.openxmlformats.org/officeDocument/2006/relationships/image" Target="../media/image22.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image" Target="../media/image20.png"/><Relationship Id="rId3" Type="http://schemas.openxmlformats.org/officeDocument/2006/relationships/tags" Target="../tags/tag13.xml"/><Relationship Id="rId7" Type="http://schemas.openxmlformats.org/officeDocument/2006/relationships/tags" Target="../tags/tag17.xml"/><Relationship Id="rId12" Type="http://schemas.openxmlformats.org/officeDocument/2006/relationships/notesSlide" Target="../notesSlides/notesSlide2.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slideLayout" Target="../slideLayouts/slideLayout21.xml"/><Relationship Id="rId5" Type="http://schemas.openxmlformats.org/officeDocument/2006/relationships/tags" Target="../tags/tag15.xml"/><Relationship Id="rId15" Type="http://schemas.openxmlformats.org/officeDocument/2006/relationships/image" Target="../media/image22.png"/><Relationship Id="rId10" Type="http://schemas.openxmlformats.org/officeDocument/2006/relationships/tags" Target="../tags/tag20.xml"/><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image" Target="../media/image20.png"/><Relationship Id="rId3" Type="http://schemas.openxmlformats.org/officeDocument/2006/relationships/tags" Target="../tags/tag23.xml"/><Relationship Id="rId7" Type="http://schemas.openxmlformats.org/officeDocument/2006/relationships/tags" Target="../tags/tag27.xml"/><Relationship Id="rId12" Type="http://schemas.openxmlformats.org/officeDocument/2006/relationships/notesSlide" Target="../notesSlides/notesSlide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slideLayout" Target="../slideLayouts/slideLayout21.xml"/><Relationship Id="rId5" Type="http://schemas.openxmlformats.org/officeDocument/2006/relationships/tags" Target="../tags/tag25.xml"/><Relationship Id="rId15" Type="http://schemas.openxmlformats.org/officeDocument/2006/relationships/image" Target="../media/image22.png"/><Relationship Id="rId10" Type="http://schemas.openxmlformats.org/officeDocument/2006/relationships/tags" Target="../tags/tag30.xml"/><Relationship Id="rId4" Type="http://schemas.openxmlformats.org/officeDocument/2006/relationships/tags" Target="../tags/tag24.xml"/><Relationship Id="rId9" Type="http://schemas.openxmlformats.org/officeDocument/2006/relationships/tags" Target="../tags/tag29.xml"/><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tags" Target="../tags/tag43.xml"/><Relationship Id="rId18" Type="http://schemas.openxmlformats.org/officeDocument/2006/relationships/image" Target="../media/image22.png"/><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tags" Target="../tags/tag42.xml"/><Relationship Id="rId17" Type="http://schemas.openxmlformats.org/officeDocument/2006/relationships/image" Target="../media/image21.png"/><Relationship Id="rId2" Type="http://schemas.openxmlformats.org/officeDocument/2006/relationships/tags" Target="../tags/tag32.xml"/><Relationship Id="rId16" Type="http://schemas.openxmlformats.org/officeDocument/2006/relationships/image" Target="../media/image20.png"/><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tags" Target="../tags/tag41.xml"/><Relationship Id="rId5" Type="http://schemas.openxmlformats.org/officeDocument/2006/relationships/tags" Target="../tags/tag35.xml"/><Relationship Id="rId15" Type="http://schemas.openxmlformats.org/officeDocument/2006/relationships/notesSlide" Target="../notesSlides/notesSlide4.xml"/><Relationship Id="rId10" Type="http://schemas.openxmlformats.org/officeDocument/2006/relationships/tags" Target="../tags/tag40.xml"/><Relationship Id="rId4" Type="http://schemas.openxmlformats.org/officeDocument/2006/relationships/tags" Target="../tags/tag34.xml"/><Relationship Id="rId9" Type="http://schemas.openxmlformats.org/officeDocument/2006/relationships/tags" Target="../tags/tag39.xml"/><Relationship Id="rId14"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8" Type="http://schemas.openxmlformats.org/officeDocument/2006/relationships/tags" Target="../tags/tag51.xml"/><Relationship Id="rId13" Type="http://schemas.openxmlformats.org/officeDocument/2006/relationships/slideLayout" Target="../slideLayouts/slideLayout21.xml"/><Relationship Id="rId18" Type="http://schemas.openxmlformats.org/officeDocument/2006/relationships/image" Target="../media/image23.png"/><Relationship Id="rId3" Type="http://schemas.openxmlformats.org/officeDocument/2006/relationships/tags" Target="../tags/tag46.xml"/><Relationship Id="rId7" Type="http://schemas.openxmlformats.org/officeDocument/2006/relationships/tags" Target="../tags/tag50.xml"/><Relationship Id="rId12" Type="http://schemas.openxmlformats.org/officeDocument/2006/relationships/tags" Target="../tags/tag55.xml"/><Relationship Id="rId17" Type="http://schemas.openxmlformats.org/officeDocument/2006/relationships/image" Target="../media/image22.png"/><Relationship Id="rId2" Type="http://schemas.openxmlformats.org/officeDocument/2006/relationships/tags" Target="../tags/tag45.xml"/><Relationship Id="rId16" Type="http://schemas.openxmlformats.org/officeDocument/2006/relationships/image" Target="../media/image21.png"/><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tags" Target="../tags/tag54.xml"/><Relationship Id="rId5" Type="http://schemas.openxmlformats.org/officeDocument/2006/relationships/tags" Target="../tags/tag48.xml"/><Relationship Id="rId15" Type="http://schemas.openxmlformats.org/officeDocument/2006/relationships/image" Target="../media/image20.png"/><Relationship Id="rId10" Type="http://schemas.openxmlformats.org/officeDocument/2006/relationships/tags" Target="../tags/tag53.xml"/><Relationship Id="rId4" Type="http://schemas.openxmlformats.org/officeDocument/2006/relationships/tags" Target="../tags/tag47.xml"/><Relationship Id="rId9" Type="http://schemas.openxmlformats.org/officeDocument/2006/relationships/tags" Target="../tags/tag52.xml"/><Relationship Id="rId1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tags" Target="../tags/tag63.xml"/><Relationship Id="rId13" Type="http://schemas.openxmlformats.org/officeDocument/2006/relationships/slideLayout" Target="../slideLayouts/slideLayout21.xml"/><Relationship Id="rId3" Type="http://schemas.openxmlformats.org/officeDocument/2006/relationships/tags" Target="../tags/tag58.xml"/><Relationship Id="rId7" Type="http://schemas.openxmlformats.org/officeDocument/2006/relationships/tags" Target="../tags/tag62.xml"/><Relationship Id="rId12" Type="http://schemas.openxmlformats.org/officeDocument/2006/relationships/tags" Target="../tags/tag67.xml"/><Relationship Id="rId17" Type="http://schemas.openxmlformats.org/officeDocument/2006/relationships/image" Target="../media/image22.png"/><Relationship Id="rId2" Type="http://schemas.openxmlformats.org/officeDocument/2006/relationships/tags" Target="../tags/tag57.xml"/><Relationship Id="rId16" Type="http://schemas.openxmlformats.org/officeDocument/2006/relationships/image" Target="../media/image21.png"/><Relationship Id="rId1" Type="http://schemas.openxmlformats.org/officeDocument/2006/relationships/tags" Target="../tags/tag56.xml"/><Relationship Id="rId6" Type="http://schemas.openxmlformats.org/officeDocument/2006/relationships/tags" Target="../tags/tag61.xml"/><Relationship Id="rId11" Type="http://schemas.openxmlformats.org/officeDocument/2006/relationships/tags" Target="../tags/tag66.xml"/><Relationship Id="rId5" Type="http://schemas.openxmlformats.org/officeDocument/2006/relationships/tags" Target="../tags/tag60.xml"/><Relationship Id="rId15" Type="http://schemas.openxmlformats.org/officeDocument/2006/relationships/image" Target="../media/image20.png"/><Relationship Id="rId10" Type="http://schemas.openxmlformats.org/officeDocument/2006/relationships/tags" Target="../tags/tag65.xml"/><Relationship Id="rId4" Type="http://schemas.openxmlformats.org/officeDocument/2006/relationships/tags" Target="../tags/tag59.xml"/><Relationship Id="rId9" Type="http://schemas.openxmlformats.org/officeDocument/2006/relationships/tags" Target="../tags/tag64.xml"/><Relationship Id="rId1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1.xml"/><Relationship Id="rId1" Type="http://schemas.openxmlformats.org/officeDocument/2006/relationships/tags" Target="../tags/tag6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tags" Target="../tags/tag76.xml"/><Relationship Id="rId13" Type="http://schemas.openxmlformats.org/officeDocument/2006/relationships/slideLayout" Target="../slideLayouts/slideLayout21.xml"/><Relationship Id="rId3" Type="http://schemas.openxmlformats.org/officeDocument/2006/relationships/tags" Target="../tags/tag71.xml"/><Relationship Id="rId7" Type="http://schemas.openxmlformats.org/officeDocument/2006/relationships/tags" Target="../tags/tag75.xml"/><Relationship Id="rId12" Type="http://schemas.openxmlformats.org/officeDocument/2006/relationships/tags" Target="../tags/tag80.xml"/><Relationship Id="rId17" Type="http://schemas.openxmlformats.org/officeDocument/2006/relationships/image" Target="../media/image22.png"/><Relationship Id="rId2" Type="http://schemas.openxmlformats.org/officeDocument/2006/relationships/tags" Target="../tags/tag70.xml"/><Relationship Id="rId16" Type="http://schemas.openxmlformats.org/officeDocument/2006/relationships/image" Target="../media/image21.png"/><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tags" Target="../tags/tag79.xml"/><Relationship Id="rId5" Type="http://schemas.openxmlformats.org/officeDocument/2006/relationships/tags" Target="../tags/tag73.xml"/><Relationship Id="rId15" Type="http://schemas.openxmlformats.org/officeDocument/2006/relationships/image" Target="../media/image20.png"/><Relationship Id="rId10" Type="http://schemas.openxmlformats.org/officeDocument/2006/relationships/tags" Target="../tags/tag78.xml"/><Relationship Id="rId4" Type="http://schemas.openxmlformats.org/officeDocument/2006/relationships/tags" Target="../tags/tag72.xml"/><Relationship Id="rId9" Type="http://schemas.openxmlformats.org/officeDocument/2006/relationships/tags" Target="../tags/tag77.xml"/><Relationship Id="rId1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5019"/>
            <a:ext cx="9232623" cy="5218519"/>
          </a:xfrm>
          <a:prstGeom prst="rect">
            <a:avLst/>
          </a:prstGeom>
        </p:spPr>
      </p:pic>
      <p:sp>
        <p:nvSpPr>
          <p:cNvPr id="3" name="矩形 2"/>
          <p:cNvSpPr/>
          <p:nvPr/>
        </p:nvSpPr>
        <p:spPr>
          <a:xfrm>
            <a:off x="2863267" y="1355913"/>
            <a:ext cx="3506088" cy="646331"/>
          </a:xfrm>
          <a:prstGeom prst="rect">
            <a:avLst/>
          </a:prstGeom>
        </p:spPr>
        <p:txBody>
          <a:bodyPr wrap="none">
            <a:spAutoFit/>
          </a:bodyPr>
          <a:lstStyle/>
          <a:p>
            <a:pPr algn="ctr" defTabSz="685783"/>
            <a:r>
              <a:rPr lang="zh-CN" altLang="en-US" sz="3600" b="1" dirty="0">
                <a:gradFill>
                  <a:gsLst>
                    <a:gs pos="14000">
                      <a:srgbClr val="FF0000"/>
                    </a:gs>
                    <a:gs pos="94000">
                      <a:srgbClr val="790000"/>
                    </a:gs>
                    <a:gs pos="49000">
                      <a:srgbClr val="FF0000"/>
                    </a:gs>
                  </a:gsLst>
                  <a:lin ang="5400000" scaled="1"/>
                </a:gradFill>
                <a:effectLst>
                  <a:glow rad="152400">
                    <a:prstClr val="white"/>
                  </a:glow>
                </a:effectLst>
                <a:latin typeface="微软雅黑" panose="020B0503020204020204" pitchFamily="34" charset="-122"/>
                <a:ea typeface="微软雅黑" panose="020B0503020204020204" pitchFamily="34" charset="-122"/>
                <a:cs typeface="+mn-ea"/>
                <a:sym typeface="+mn-lt"/>
              </a:rPr>
              <a:t>自觉  自信  自强</a:t>
            </a:r>
            <a:endParaRPr lang="en-US" altLang="zh-CN" sz="3600" b="1" dirty="0">
              <a:gradFill>
                <a:gsLst>
                  <a:gs pos="14000">
                    <a:srgbClr val="FF0000"/>
                  </a:gs>
                  <a:gs pos="94000">
                    <a:srgbClr val="790000"/>
                  </a:gs>
                  <a:gs pos="49000">
                    <a:srgbClr val="FF0000"/>
                  </a:gs>
                </a:gsLst>
                <a:lin ang="5400000" scaled="1"/>
              </a:gradFill>
              <a:effectLst>
                <a:glow rad="152400">
                  <a:prstClr val="white"/>
                </a:glow>
              </a:effectLst>
              <a:latin typeface="微软雅黑" panose="020B0503020204020204" pitchFamily="34" charset="-122"/>
              <a:ea typeface="微软雅黑" panose="020B0503020204020204" pitchFamily="34" charset="-122"/>
              <a:cs typeface="+mn-ea"/>
              <a:sym typeface="+mn-lt"/>
            </a:endParaRPr>
          </a:p>
        </p:txBody>
      </p:sp>
      <p:sp>
        <p:nvSpPr>
          <p:cNvPr id="4" name="矩形 3"/>
          <p:cNvSpPr/>
          <p:nvPr/>
        </p:nvSpPr>
        <p:spPr>
          <a:xfrm>
            <a:off x="3779912" y="2245573"/>
            <a:ext cx="4849404" cy="461665"/>
          </a:xfrm>
          <a:prstGeom prst="rect">
            <a:avLst/>
          </a:prstGeom>
        </p:spPr>
        <p:txBody>
          <a:bodyPr wrap="none">
            <a:spAutoFit/>
          </a:bodyPr>
          <a:lstStyle/>
          <a:p>
            <a:pPr algn="r" defTabSz="685783"/>
            <a:r>
              <a:rPr lang="en-US" altLang="zh-CN" sz="2400" b="1" dirty="0">
                <a:gradFill>
                  <a:gsLst>
                    <a:gs pos="14000">
                      <a:srgbClr val="FF0000"/>
                    </a:gs>
                    <a:gs pos="94000">
                      <a:srgbClr val="790000"/>
                    </a:gs>
                    <a:gs pos="49000">
                      <a:srgbClr val="FF0000"/>
                    </a:gs>
                  </a:gsLst>
                  <a:lin ang="5400000" scaled="1"/>
                </a:gradFill>
                <a:effectLst>
                  <a:glow rad="152400">
                    <a:prstClr val="white"/>
                  </a:glow>
                </a:effectLst>
                <a:latin typeface="微软雅黑" panose="020B0503020204020204" pitchFamily="34" charset="-122"/>
                <a:ea typeface="微软雅黑" panose="020B0503020204020204" pitchFamily="34" charset="-122"/>
                <a:cs typeface="+mn-ea"/>
                <a:sym typeface="+mn-lt"/>
              </a:rPr>
              <a:t>——</a:t>
            </a:r>
            <a:r>
              <a:rPr lang="zh-CN" altLang="en-US" sz="2400" b="1" dirty="0">
                <a:gradFill>
                  <a:gsLst>
                    <a:gs pos="14000">
                      <a:srgbClr val="FF0000"/>
                    </a:gs>
                    <a:gs pos="94000">
                      <a:srgbClr val="790000"/>
                    </a:gs>
                    <a:gs pos="49000">
                      <a:srgbClr val="FF0000"/>
                    </a:gs>
                  </a:gsLst>
                  <a:lin ang="5400000" scaled="1"/>
                </a:gradFill>
                <a:effectLst>
                  <a:glow rad="152400">
                    <a:prstClr val="white"/>
                  </a:glow>
                </a:effectLst>
                <a:latin typeface="微软雅黑" panose="020B0503020204020204" pitchFamily="34" charset="-122"/>
                <a:ea typeface="微软雅黑" panose="020B0503020204020204" pitchFamily="34" charset="-122"/>
                <a:cs typeface="+mn-ea"/>
                <a:sym typeface="+mn-lt"/>
              </a:rPr>
              <a:t>十九届四中全会精神学习体会</a:t>
            </a:r>
            <a:endParaRPr lang="zh-CN" altLang="zh-CN" sz="2400" b="1" dirty="0">
              <a:gradFill>
                <a:gsLst>
                  <a:gs pos="14000">
                    <a:srgbClr val="FF0000"/>
                  </a:gs>
                  <a:gs pos="94000">
                    <a:srgbClr val="790000"/>
                  </a:gs>
                  <a:gs pos="49000">
                    <a:srgbClr val="FF0000"/>
                  </a:gs>
                </a:gsLst>
                <a:lin ang="5400000" scaled="1"/>
              </a:gradFill>
              <a:effectLst>
                <a:glow rad="152400">
                  <a:prstClr val="white"/>
                </a:glow>
              </a:effectLst>
              <a:latin typeface="微软雅黑" panose="020B0503020204020204" pitchFamily="34" charset="-122"/>
              <a:ea typeface="微软雅黑" panose="020B0503020204020204" pitchFamily="34" charset="-122"/>
              <a:cs typeface="+mn-ea"/>
              <a:sym typeface="+mn-lt"/>
            </a:endParaRPr>
          </a:p>
        </p:txBody>
      </p:sp>
      <p:sp>
        <p:nvSpPr>
          <p:cNvPr id="5" name="矩形: 圆角 3"/>
          <p:cNvSpPr/>
          <p:nvPr/>
        </p:nvSpPr>
        <p:spPr>
          <a:xfrm>
            <a:off x="3588460" y="3348217"/>
            <a:ext cx="2055703" cy="327102"/>
          </a:xfrm>
          <a:prstGeom prst="roundRect">
            <a:avLst>
              <a:gd name="adj" fmla="val 0"/>
            </a:avLst>
          </a:prstGeom>
          <a:gradFill>
            <a:gsLst>
              <a:gs pos="0">
                <a:srgbClr val="C00000"/>
              </a:gs>
              <a:gs pos="100000">
                <a:srgbClr val="FF0000"/>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dirty="0">
                <a:solidFill>
                  <a:srgbClr val="FFF8E6"/>
                </a:solidFill>
                <a:latin typeface="微软雅黑" panose="020B0503020204020204" pitchFamily="34" charset="-122"/>
                <a:ea typeface="微软雅黑" panose="020B0503020204020204" pitchFamily="34" charset="-122"/>
              </a:rPr>
              <a:t>党委书记    王光文</a:t>
            </a:r>
          </a:p>
        </p:txBody>
      </p:sp>
      <p:sp>
        <p:nvSpPr>
          <p:cNvPr id="6" name="矩形 5"/>
          <p:cNvSpPr/>
          <p:nvPr/>
        </p:nvSpPr>
        <p:spPr>
          <a:xfrm>
            <a:off x="3941126" y="3819389"/>
            <a:ext cx="1396536" cy="300082"/>
          </a:xfrm>
          <a:prstGeom prst="rect">
            <a:avLst/>
          </a:prstGeom>
        </p:spPr>
        <p:txBody>
          <a:bodyPr wrap="none">
            <a:spAutoFit/>
          </a:bodyPr>
          <a:lstStyle/>
          <a:p>
            <a:r>
              <a:rPr lang="en-US" altLang="zh-CN" sz="1350" b="1" dirty="0">
                <a:solidFill>
                  <a:srgbClr val="FF0000"/>
                </a:solidFill>
                <a:latin typeface="黑体" panose="02010609060101010101" pitchFamily="49" charset="-122"/>
                <a:ea typeface="黑体" panose="02010609060101010101" pitchFamily="49" charset="-122"/>
              </a:rPr>
              <a:t>2019</a:t>
            </a:r>
            <a:r>
              <a:rPr lang="zh-CN" altLang="en-US" sz="1350" b="1" dirty="0">
                <a:solidFill>
                  <a:srgbClr val="FF0000"/>
                </a:solidFill>
                <a:latin typeface="黑体" panose="02010609060101010101" pitchFamily="49" charset="-122"/>
                <a:ea typeface="黑体" panose="02010609060101010101" pitchFamily="49" charset="-122"/>
              </a:rPr>
              <a:t>年</a:t>
            </a:r>
            <a:r>
              <a:rPr lang="en-US" altLang="zh-CN" sz="1350" b="1" dirty="0">
                <a:solidFill>
                  <a:srgbClr val="FF0000"/>
                </a:solidFill>
                <a:latin typeface="黑体" panose="02010609060101010101" pitchFamily="49" charset="-122"/>
                <a:ea typeface="黑体" panose="02010609060101010101" pitchFamily="49" charset="-122"/>
              </a:rPr>
              <a:t>11</a:t>
            </a:r>
            <a:r>
              <a:rPr lang="zh-CN" altLang="en-US" sz="1350" b="1" dirty="0">
                <a:solidFill>
                  <a:srgbClr val="FF0000"/>
                </a:solidFill>
                <a:latin typeface="黑体" panose="02010609060101010101" pitchFamily="49" charset="-122"/>
                <a:ea typeface="黑体" panose="02010609060101010101" pitchFamily="49" charset="-122"/>
              </a:rPr>
              <a:t>月</a:t>
            </a:r>
            <a:r>
              <a:rPr lang="en-US" altLang="zh-CN" sz="1350" b="1" dirty="0">
                <a:solidFill>
                  <a:srgbClr val="FF0000"/>
                </a:solidFill>
                <a:latin typeface="黑体" panose="02010609060101010101" pitchFamily="49" charset="-122"/>
                <a:ea typeface="黑体" panose="02010609060101010101" pitchFamily="49" charset="-122"/>
              </a:rPr>
              <a:t>27</a:t>
            </a:r>
            <a:r>
              <a:rPr lang="zh-CN" altLang="en-US" sz="1350" b="1" dirty="0">
                <a:solidFill>
                  <a:srgbClr val="FF0000"/>
                </a:solidFill>
                <a:latin typeface="黑体" panose="02010609060101010101" pitchFamily="49" charset="-122"/>
                <a:ea typeface="黑体" panose="02010609060101010101" pitchFamily="49" charset="-122"/>
              </a:rPr>
              <a:t>日</a:t>
            </a: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8264" y="4118713"/>
            <a:ext cx="1245985" cy="1245985"/>
          </a:xfrm>
          <a:prstGeom prst="rect">
            <a:avLst/>
          </a:prstGeom>
        </p:spPr>
      </p:pic>
    </p:spTree>
    <p:extLst>
      <p:ext uri="{BB962C8B-B14F-4D97-AF65-F5344CB8AC3E}">
        <p14:creationId xmlns:p14="http://schemas.microsoft.com/office/powerpoint/2010/main" val="99240927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
          <p:cNvSpPr txBox="1">
            <a:spLocks noChangeArrowheads="1"/>
          </p:cNvSpPr>
          <p:nvPr/>
        </p:nvSpPr>
        <p:spPr bwMode="auto">
          <a:xfrm>
            <a:off x="782638" y="38101"/>
            <a:ext cx="5157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pitchFamily="34" charset="-122"/>
                <a:ea typeface="微软雅黑" panose="020B0503020204020204" pitchFamily="34" charset="-122"/>
              </a:defRPr>
            </a:lvl1pPr>
            <a:lvl2pPr>
              <a:defRPr sz="2800">
                <a:solidFill>
                  <a:schemeClr val="tx1"/>
                </a:solidFill>
                <a:latin typeface="微软雅黑" panose="020B0503020204020204" pitchFamily="34" charset="-122"/>
                <a:ea typeface="微软雅黑" panose="020B0503020204020204" pitchFamily="34" charset="-122"/>
              </a:defRPr>
            </a:lvl2pPr>
            <a:lvl3pPr>
              <a:defRPr sz="2400">
                <a:solidFill>
                  <a:schemeClr val="tx1"/>
                </a:solidFill>
                <a:latin typeface="微软雅黑" panose="020B0503020204020204" pitchFamily="34" charset="-122"/>
                <a:ea typeface="微软雅黑" panose="020B0503020204020204" pitchFamily="34" charset="-122"/>
              </a:defRPr>
            </a:lvl3pPr>
            <a:lvl4pPr>
              <a:defRPr sz="2000">
                <a:solidFill>
                  <a:schemeClr val="tx1"/>
                </a:solidFill>
                <a:latin typeface="微软雅黑" panose="020B0503020204020204" pitchFamily="34" charset="-122"/>
                <a:ea typeface="微软雅黑" panose="020B0503020204020204" pitchFamily="34" charset="-122"/>
              </a:defRPr>
            </a:lvl4pPr>
            <a:lvl5pPr>
              <a:defRPr sz="2000">
                <a:solidFill>
                  <a:schemeClr val="tx1"/>
                </a:solidFill>
                <a:latin typeface="微软雅黑" panose="020B0503020204020204" pitchFamily="34" charset="-122"/>
                <a:ea typeface="微软雅黑" panose="020B0503020204020204" pitchFamily="34" charset="-122"/>
              </a:defRPr>
            </a:lvl5pPr>
            <a:lvl6pPr>
              <a:defRPr sz="2000">
                <a:solidFill>
                  <a:schemeClr val="tx1"/>
                </a:solidFill>
                <a:latin typeface="微软雅黑" panose="020B0503020204020204" pitchFamily="34" charset="-122"/>
                <a:ea typeface="微软雅黑" panose="020B0503020204020204" pitchFamily="34" charset="-122"/>
              </a:defRPr>
            </a:lvl6pPr>
            <a:lvl7pPr>
              <a:defRPr sz="2000">
                <a:solidFill>
                  <a:schemeClr val="tx1"/>
                </a:solidFill>
                <a:latin typeface="微软雅黑" panose="020B0503020204020204" pitchFamily="34" charset="-122"/>
                <a:ea typeface="微软雅黑" panose="020B0503020204020204" pitchFamily="34" charset="-122"/>
              </a:defRPr>
            </a:lvl7pPr>
            <a:lvl8pPr>
              <a:defRPr sz="2000">
                <a:solidFill>
                  <a:schemeClr val="tx1"/>
                </a:solidFill>
                <a:latin typeface="微软雅黑" panose="020B0503020204020204" pitchFamily="34" charset="-122"/>
                <a:ea typeface="微软雅黑" panose="020B0503020204020204" pitchFamily="34" charset="-122"/>
              </a:defRPr>
            </a:lvl8pPr>
            <a:lvl9pPr>
              <a:defRPr sz="2000">
                <a:solidFill>
                  <a:schemeClr val="tx1"/>
                </a:solidFill>
                <a:latin typeface="微软雅黑" panose="020B0503020204020204" pitchFamily="34" charset="-122"/>
                <a:ea typeface="微软雅黑" panose="020B0503020204020204" pitchFamily="34" charset="-122"/>
              </a:defRPr>
            </a:lvl9pPr>
          </a:lstStyle>
          <a:p>
            <a:r>
              <a:rPr lang="zh-CN" altLang="en-US" sz="2400" b="1" dirty="0">
                <a:solidFill>
                  <a:schemeClr val="bg1"/>
                </a:solidFill>
                <a:latin typeface="楷体" panose="02010609060101010101" pitchFamily="49" charset="-122"/>
                <a:ea typeface="楷体" panose="02010609060101010101" pitchFamily="49" charset="-122"/>
              </a:rPr>
              <a:t>十九届四中全会精神学习体会</a:t>
            </a:r>
            <a:endParaRPr lang="zh-CN" altLang="zh-CN" sz="2400" b="1" dirty="0">
              <a:solidFill>
                <a:schemeClr val="bg1"/>
              </a:solidFill>
              <a:latin typeface="楷体" panose="02010609060101010101" pitchFamily="49" charset="-122"/>
              <a:ea typeface="楷体" panose="02010609060101010101" pitchFamily="49" charset="-122"/>
            </a:endParaRPr>
          </a:p>
        </p:txBody>
      </p:sp>
      <p:pic>
        <p:nvPicPr>
          <p:cNvPr id="36" name="Picture 3"/>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65352"/>
          <a:stretch>
            <a:fillRect/>
          </a:stretch>
        </p:blipFill>
        <p:spPr bwMode="auto">
          <a:xfrm>
            <a:off x="-27012" y="4349098"/>
            <a:ext cx="9171012" cy="794403"/>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10"/>
          <p:cNvSpPr>
            <a:spLocks noChangeArrowheads="1"/>
          </p:cNvSpPr>
          <p:nvPr/>
        </p:nvSpPr>
        <p:spPr bwMode="auto">
          <a:xfrm>
            <a:off x="676275" y="0"/>
            <a:ext cx="46038" cy="541338"/>
          </a:xfrm>
          <a:prstGeom prst="rect">
            <a:avLst/>
          </a:prstGeom>
          <a:solidFill>
            <a:srgbClr val="C00000"/>
          </a:solidFill>
          <a:ln>
            <a:noFill/>
          </a:ln>
        </p:spPr>
        <p:txBody>
          <a:bodyPr anchor="ctr"/>
          <a:lstStyle/>
          <a:p>
            <a:pPr algn="ctr" defTabSz="685800"/>
            <a:endParaRPr lang="zh-CN" altLang="en-US" sz="2400">
              <a:solidFill>
                <a:srgbClr val="FFFFFF"/>
              </a:solidFill>
              <a:latin typeface="Calibri" panose="020F0502020204030204" charset="0"/>
              <a:ea typeface="微软雅黑" panose="020B0503020204020204" pitchFamily="34" charset="-122"/>
            </a:endParaRPr>
          </a:p>
        </p:txBody>
      </p:sp>
      <p:pic>
        <p:nvPicPr>
          <p:cNvPr id="41" name="图片 40" descr="学校名称.png"/>
          <p:cNvPicPr>
            <a:picLocks noChangeAspect="1"/>
          </p:cNvPicPr>
          <p:nvPr/>
        </p:nvPicPr>
        <p:blipFill>
          <a:blip r:embed="rId16" cstate="print"/>
          <a:stretch>
            <a:fillRect/>
          </a:stretch>
        </p:blipFill>
        <p:spPr>
          <a:xfrm>
            <a:off x="717194" y="4515283"/>
            <a:ext cx="2559050" cy="725170"/>
          </a:xfrm>
          <a:prstGeom prst="rect">
            <a:avLst/>
          </a:prstGeom>
        </p:spPr>
      </p:pic>
      <p:pic>
        <p:nvPicPr>
          <p:cNvPr id="19" name="Picture 11" descr="F:\桌面\党政机关\素材\党徽\Nipic_20180988_201509091138025270001.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0" y="18340"/>
            <a:ext cx="645405" cy="517611"/>
          </a:xfrm>
          <a:prstGeom prst="rect">
            <a:avLst/>
          </a:prstGeom>
          <a:solidFill>
            <a:schemeClr val="bg1">
              <a:lumMod val="95000"/>
            </a:schemeClr>
          </a:solidFill>
        </p:spPr>
      </p:pic>
      <p:grpSp>
        <p:nvGrpSpPr>
          <p:cNvPr id="7" name="PA-1022132">
            <a:extLst>
              <a:ext uri="{FF2B5EF4-FFF2-40B4-BE49-F238E27FC236}">
                <a16:creationId xmlns:a16="http://schemas.microsoft.com/office/drawing/2014/main" id="{77385266-FAAB-47E5-8344-FC0AAE8F901D}"/>
              </a:ext>
            </a:extLst>
          </p:cNvPr>
          <p:cNvGrpSpPr/>
          <p:nvPr>
            <p:custDataLst>
              <p:tags r:id="rId2"/>
            </p:custDataLst>
          </p:nvPr>
        </p:nvGrpSpPr>
        <p:grpSpPr>
          <a:xfrm>
            <a:off x="1500795" y="1116457"/>
            <a:ext cx="5778642" cy="191322"/>
            <a:chOff x="665978" y="1491630"/>
            <a:chExt cx="7704856" cy="255096"/>
          </a:xfrm>
          <a:solidFill>
            <a:srgbClr val="C00000"/>
          </a:solidFill>
        </p:grpSpPr>
        <p:grpSp>
          <p:nvGrpSpPr>
            <p:cNvPr id="8" name="组合 7">
              <a:extLst>
                <a:ext uri="{FF2B5EF4-FFF2-40B4-BE49-F238E27FC236}">
                  <a16:creationId xmlns:a16="http://schemas.microsoft.com/office/drawing/2014/main" id="{A875EAB6-AA7A-4F74-9337-DDB8B1348787}"/>
                </a:ext>
              </a:extLst>
            </p:cNvPr>
            <p:cNvGrpSpPr/>
            <p:nvPr/>
          </p:nvGrpSpPr>
          <p:grpSpPr>
            <a:xfrm>
              <a:off x="4118171" y="1491630"/>
              <a:ext cx="887762" cy="255096"/>
              <a:chOff x="3965502" y="1879809"/>
              <a:chExt cx="1193100" cy="342834"/>
            </a:xfrm>
            <a:grpFill/>
          </p:grpSpPr>
          <p:sp>
            <p:nvSpPr>
              <p:cNvPr id="13" name="PA-dark-star-shape_15445">
                <a:extLst>
                  <a:ext uri="{FF2B5EF4-FFF2-40B4-BE49-F238E27FC236}">
                    <a16:creationId xmlns:a16="http://schemas.microsoft.com/office/drawing/2014/main" id="{E9F3DBA2-3F8E-4BF7-B945-24F83D49BDC0}"/>
                  </a:ext>
                </a:extLst>
              </p:cNvPr>
              <p:cNvSpPr>
                <a:spLocks noChangeAspect="1"/>
              </p:cNvSpPr>
              <p:nvPr>
                <p:custDataLst>
                  <p:tags r:id="rId8"/>
                </p:custDataLst>
              </p:nvPr>
            </p:nvSpPr>
            <p:spPr bwMode="auto">
              <a:xfrm>
                <a:off x="4391609" y="1879809"/>
                <a:ext cx="360781" cy="342834"/>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4" name="PA-dark-star-shape_15445">
                <a:extLst>
                  <a:ext uri="{FF2B5EF4-FFF2-40B4-BE49-F238E27FC236}">
                    <a16:creationId xmlns:a16="http://schemas.microsoft.com/office/drawing/2014/main" id="{327148F3-DDDB-426B-899F-554E5AFE2280}"/>
                  </a:ext>
                </a:extLst>
              </p:cNvPr>
              <p:cNvSpPr>
                <a:spLocks noChangeAspect="1"/>
              </p:cNvSpPr>
              <p:nvPr>
                <p:custDataLst>
                  <p:tags r:id="rId9"/>
                </p:custDataLst>
              </p:nvPr>
            </p:nvSpPr>
            <p:spPr bwMode="auto">
              <a:xfrm>
                <a:off x="4771621"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5" name="PA-dark-star-shape_15445">
                <a:extLst>
                  <a:ext uri="{FF2B5EF4-FFF2-40B4-BE49-F238E27FC236}">
                    <a16:creationId xmlns:a16="http://schemas.microsoft.com/office/drawing/2014/main" id="{2000E172-2B2A-4664-89CE-24B6E7BF7263}"/>
                  </a:ext>
                </a:extLst>
              </p:cNvPr>
              <p:cNvSpPr>
                <a:spLocks noChangeAspect="1"/>
              </p:cNvSpPr>
              <p:nvPr>
                <p:custDataLst>
                  <p:tags r:id="rId10"/>
                </p:custDataLst>
              </p:nvPr>
            </p:nvSpPr>
            <p:spPr bwMode="auto">
              <a:xfrm>
                <a:off x="4161559"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6" name="PA-dark-star-shape_15445">
                <a:extLst>
                  <a:ext uri="{FF2B5EF4-FFF2-40B4-BE49-F238E27FC236}">
                    <a16:creationId xmlns:a16="http://schemas.microsoft.com/office/drawing/2014/main" id="{F50A4D79-43F3-4908-BF19-04EA33905788}"/>
                  </a:ext>
                </a:extLst>
              </p:cNvPr>
              <p:cNvSpPr>
                <a:spLocks noChangeAspect="1"/>
              </p:cNvSpPr>
              <p:nvPr>
                <p:custDataLst>
                  <p:tags r:id="rId11"/>
                </p:custDataLst>
              </p:nvPr>
            </p:nvSpPr>
            <p:spPr bwMode="auto">
              <a:xfrm>
                <a:off x="396550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7" name="PA-dark-star-shape_15445">
                <a:extLst>
                  <a:ext uri="{FF2B5EF4-FFF2-40B4-BE49-F238E27FC236}">
                    <a16:creationId xmlns:a16="http://schemas.microsoft.com/office/drawing/2014/main" id="{A9AEFAE5-D3B5-46BC-8154-CD76518128B2}"/>
                  </a:ext>
                </a:extLst>
              </p:cNvPr>
              <p:cNvSpPr>
                <a:spLocks noChangeAspect="1"/>
              </p:cNvSpPr>
              <p:nvPr>
                <p:custDataLst>
                  <p:tags r:id="rId12"/>
                </p:custDataLst>
              </p:nvPr>
            </p:nvSpPr>
            <p:spPr bwMode="auto">
              <a:xfrm>
                <a:off x="503791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grpSp>
        <p:grpSp>
          <p:nvGrpSpPr>
            <p:cNvPr id="9" name="组合 8">
              <a:extLst>
                <a:ext uri="{FF2B5EF4-FFF2-40B4-BE49-F238E27FC236}">
                  <a16:creationId xmlns:a16="http://schemas.microsoft.com/office/drawing/2014/main" id="{776AB095-4180-475F-B93D-873F07ED8E16}"/>
                </a:ext>
              </a:extLst>
            </p:cNvPr>
            <p:cNvGrpSpPr/>
            <p:nvPr/>
          </p:nvGrpSpPr>
          <p:grpSpPr>
            <a:xfrm>
              <a:off x="665978" y="1619178"/>
              <a:ext cx="7704856" cy="0"/>
              <a:chOff x="665978" y="2082167"/>
              <a:chExt cx="7704856" cy="0"/>
            </a:xfrm>
            <a:grpFill/>
          </p:grpSpPr>
          <p:cxnSp>
            <p:nvCxnSpPr>
              <p:cNvPr id="10" name="PA-直接连接符 7">
                <a:extLst>
                  <a:ext uri="{FF2B5EF4-FFF2-40B4-BE49-F238E27FC236}">
                    <a16:creationId xmlns:a16="http://schemas.microsoft.com/office/drawing/2014/main" id="{3C352740-19EB-4E34-BF48-B0FA5F185EB6}"/>
                  </a:ext>
                </a:extLst>
              </p:cNvPr>
              <p:cNvCxnSpPr>
                <a:cxnSpLocks/>
              </p:cNvCxnSpPr>
              <p:nvPr>
                <p:custDataLst>
                  <p:tags r:id="rId6"/>
                </p:custDataLst>
              </p:nvPr>
            </p:nvCxnSpPr>
            <p:spPr>
              <a:xfrm>
                <a:off x="5148064" y="2082167"/>
                <a:ext cx="3222770" cy="0"/>
              </a:xfrm>
              <a:prstGeom prst="line">
                <a:avLst/>
              </a:prstGeom>
              <a:grpFill/>
              <a:ln w="15875" cap="flat" cmpd="sng" algn="ctr">
                <a:solidFill>
                  <a:srgbClr val="C00000"/>
                </a:solidFill>
                <a:prstDash val="solid"/>
                <a:miter lim="800000"/>
              </a:ln>
              <a:effectLst/>
            </p:spPr>
          </p:cxnSp>
          <p:cxnSp>
            <p:nvCxnSpPr>
              <p:cNvPr id="12" name="PA-直接连接符 8">
                <a:extLst>
                  <a:ext uri="{FF2B5EF4-FFF2-40B4-BE49-F238E27FC236}">
                    <a16:creationId xmlns:a16="http://schemas.microsoft.com/office/drawing/2014/main" id="{43582034-307D-497A-B426-6258ADBF106B}"/>
                  </a:ext>
                </a:extLst>
              </p:cNvPr>
              <p:cNvCxnSpPr>
                <a:cxnSpLocks/>
              </p:cNvCxnSpPr>
              <p:nvPr>
                <p:custDataLst>
                  <p:tags r:id="rId7"/>
                </p:custDataLst>
              </p:nvPr>
            </p:nvCxnSpPr>
            <p:spPr>
              <a:xfrm>
                <a:off x="665978" y="2082167"/>
                <a:ext cx="3329958" cy="0"/>
              </a:xfrm>
              <a:prstGeom prst="line">
                <a:avLst/>
              </a:prstGeom>
              <a:grpFill/>
              <a:ln w="15875" cap="flat" cmpd="sng" algn="ctr">
                <a:solidFill>
                  <a:srgbClr val="C00000"/>
                </a:solidFill>
                <a:prstDash val="solid"/>
                <a:miter lim="800000"/>
              </a:ln>
              <a:effectLst/>
            </p:spPr>
          </p:cxnSp>
        </p:grpSp>
      </p:grpSp>
      <p:sp>
        <p:nvSpPr>
          <p:cNvPr id="18" name="PA-1022133">
            <a:extLst>
              <a:ext uri="{FF2B5EF4-FFF2-40B4-BE49-F238E27FC236}">
                <a16:creationId xmlns:a16="http://schemas.microsoft.com/office/drawing/2014/main" id="{CEE5351F-2A11-448B-B3CD-53DAC6B40C0F}"/>
              </a:ext>
            </a:extLst>
          </p:cNvPr>
          <p:cNvSpPr/>
          <p:nvPr>
            <p:custDataLst>
              <p:tags r:id="rId3"/>
            </p:custDataLst>
          </p:nvPr>
        </p:nvSpPr>
        <p:spPr>
          <a:xfrm>
            <a:off x="3776658" y="633133"/>
            <a:ext cx="1303487" cy="499624"/>
          </a:xfrm>
          <a:prstGeom prst="rect">
            <a:avLst/>
          </a:prstGeom>
        </p:spPr>
        <p:txBody>
          <a:bodyPr wrap="square">
            <a:spAutoFit/>
          </a:bodyPr>
          <a:lstStyle/>
          <a:p>
            <a:pPr defTabSz="685800" fontAlgn="base">
              <a:lnSpc>
                <a:spcPct val="150000"/>
              </a:lnSpc>
              <a:spcBef>
                <a:spcPct val="0"/>
              </a:spcBef>
              <a:spcAft>
                <a:spcPct val="0"/>
              </a:spcAft>
              <a:defRPr/>
            </a:pPr>
            <a:r>
              <a:rPr lang="zh-CN" altLang="en-US" sz="2000" b="1" dirty="0">
                <a:solidFill>
                  <a:srgbClr val="C00000"/>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突出亮点</a:t>
            </a:r>
          </a:p>
        </p:txBody>
      </p:sp>
      <p:sp>
        <p:nvSpPr>
          <p:cNvPr id="38" name="PA-102250"/>
          <p:cNvSpPr/>
          <p:nvPr>
            <p:custDataLst>
              <p:tags r:id="rId4"/>
            </p:custDataLst>
          </p:nvPr>
        </p:nvSpPr>
        <p:spPr>
          <a:xfrm>
            <a:off x="676275" y="1419622"/>
            <a:ext cx="701965" cy="2121463"/>
          </a:xfrm>
          <a:prstGeom prst="rect">
            <a:avLst/>
          </a:prstGeom>
          <a:solidFill>
            <a:srgbClr val="C00000"/>
          </a:solidFill>
          <a:ln w="12700" cap="flat" cmpd="sng" algn="ctr">
            <a:noFill/>
            <a:prstDash val="solid"/>
            <a:miter lim="800000"/>
          </a:ln>
          <a:effectLst/>
        </p:spPr>
        <p:txBody>
          <a:bodyPr rtlCol="0" anchor="ctr"/>
          <a:lstStyle/>
          <a:p>
            <a:pPr algn="ctr" defTabSz="685800"/>
            <a:endParaRPr lang="zh-CN" altLang="en-US" sz="3750" kern="0" dirty="0">
              <a:solidFill>
                <a:prstClr val="white"/>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39" name="PA-102252"/>
          <p:cNvSpPr/>
          <p:nvPr>
            <p:custDataLst>
              <p:tags r:id="rId5"/>
            </p:custDataLst>
          </p:nvPr>
        </p:nvSpPr>
        <p:spPr>
          <a:xfrm rot="20868462">
            <a:off x="253897" y="996184"/>
            <a:ext cx="621680" cy="568773"/>
          </a:xfrm>
          <a:prstGeom prst="star5">
            <a:avLst/>
          </a:prstGeom>
          <a:gradFill flip="none" rotWithShape="1">
            <a:gsLst>
              <a:gs pos="17000">
                <a:srgbClr val="FFF200"/>
              </a:gs>
              <a:gs pos="79000">
                <a:srgbClr val="FF7A00"/>
              </a:gs>
            </a:gsLst>
            <a:path path="circle">
              <a:fillToRect l="50000" t="50000" r="50000" b="50000"/>
            </a:path>
          </a:gradFill>
          <a:ln w="12700" cap="flat" cmpd="sng" algn="ctr">
            <a:solidFill>
              <a:srgbClr val="FFFF00"/>
            </a:solidFill>
            <a:prstDash val="solid"/>
            <a:miter lim="800000"/>
          </a:ln>
          <a:effectLst>
            <a:outerShdw blurRad="38100" sx="102000" sy="102000" algn="ctr" rotWithShape="0">
              <a:prstClr val="black"/>
            </a:outerShdw>
          </a:effectLst>
        </p:spPr>
        <p:txBody>
          <a:bodyPr anchor="ctr"/>
          <a:lstStyle/>
          <a:p>
            <a:pPr algn="ctr" defTabSz="685800"/>
            <a:endParaRPr lang="zh-CN" altLang="en-US" sz="1200" kern="0">
              <a:solidFill>
                <a:prstClr val="white"/>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40" name="文本框 39"/>
          <p:cNvSpPr txBox="1"/>
          <p:nvPr/>
        </p:nvSpPr>
        <p:spPr>
          <a:xfrm>
            <a:off x="727826" y="2093240"/>
            <a:ext cx="553998" cy="1651095"/>
          </a:xfrm>
          <a:prstGeom prst="rect">
            <a:avLst/>
          </a:prstGeom>
          <a:noFill/>
        </p:spPr>
        <p:txBody>
          <a:bodyPr vert="eaVert"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核心优势</a:t>
            </a:r>
          </a:p>
        </p:txBody>
      </p:sp>
      <p:sp>
        <p:nvSpPr>
          <p:cNvPr id="6" name="矩形 5"/>
          <p:cNvSpPr/>
          <p:nvPr/>
        </p:nvSpPr>
        <p:spPr>
          <a:xfrm>
            <a:off x="1500795" y="1446596"/>
            <a:ext cx="5106038" cy="1200329"/>
          </a:xfrm>
          <a:prstGeom prst="rect">
            <a:avLst/>
          </a:prstGeom>
        </p:spPr>
        <p:txBody>
          <a:bodyPr wrap="square">
            <a:spAutoFit/>
          </a:bodyPr>
          <a:lstStyle/>
          <a:p>
            <a:pPr>
              <a:lnSpc>
                <a:spcPct val="150000"/>
              </a:lnSpc>
            </a:pPr>
            <a:r>
              <a:rPr lang="zh-CN" altLang="en-US" sz="160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rPr>
              <a:t>政治优势是最核心的优势</a:t>
            </a:r>
            <a:r>
              <a:rPr lang="zh-CN" altLang="en-US" sz="1600" dirty="0">
                <a:solidFill>
                  <a:srgbClr val="591300"/>
                </a:solidFill>
                <a:latin typeface="微软雅黑" panose="020B0503020204020204" pitchFamily="34" charset="-122"/>
                <a:ea typeface="微软雅黑" panose="020B0503020204020204" pitchFamily="34" charset="-122"/>
                <a:cs typeface="+mn-ea"/>
              </a:rPr>
              <a:t>，所有的自信中，</a:t>
            </a:r>
            <a:r>
              <a:rPr lang="zh-CN" altLang="en-US" sz="160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rPr>
              <a:t>政治自信是最核心的自信</a:t>
            </a:r>
            <a:r>
              <a:rPr lang="zh-CN" altLang="en-US" sz="1600" dirty="0">
                <a:solidFill>
                  <a:srgbClr val="591300"/>
                </a:solidFill>
                <a:latin typeface="微软雅黑" panose="020B0503020204020204" pitchFamily="34" charset="-122"/>
                <a:ea typeface="微软雅黑" panose="020B0503020204020204" pitchFamily="34" charset="-122"/>
                <a:cs typeface="+mn-ea"/>
              </a:rPr>
              <a:t>。坚定政治自信、发挥政治优势，是国家治理能力现代化国家治理体现完善的灵魂和重中之重。</a:t>
            </a:r>
          </a:p>
        </p:txBody>
      </p:sp>
      <p:sp>
        <p:nvSpPr>
          <p:cNvPr id="23" name="KSO_Shape"/>
          <p:cNvSpPr>
            <a:spLocks/>
          </p:cNvSpPr>
          <p:nvPr/>
        </p:nvSpPr>
        <p:spPr bwMode="auto">
          <a:xfrm flipH="1">
            <a:off x="7020272" y="1377082"/>
            <a:ext cx="1036978" cy="1304077"/>
          </a:xfrm>
          <a:custGeom>
            <a:avLst/>
            <a:gdLst>
              <a:gd name="T0" fmla="*/ 440790 w 2792413"/>
              <a:gd name="T1" fmla="*/ 2575798 h 3389313"/>
              <a:gd name="T2" fmla="*/ 1147253 w 2792413"/>
              <a:gd name="T3" fmla="*/ 1201035 h 3389313"/>
              <a:gd name="T4" fmla="*/ 1223433 w 2792413"/>
              <a:gd name="T5" fmla="*/ 1473921 h 3389313"/>
              <a:gd name="T6" fmla="*/ 1315165 w 2792413"/>
              <a:gd name="T7" fmla="*/ 1458373 h 3389313"/>
              <a:gd name="T8" fmla="*/ 1462128 w 2792413"/>
              <a:gd name="T9" fmla="*/ 1368574 h 3389313"/>
              <a:gd name="T10" fmla="*/ 1552274 w 2792413"/>
              <a:gd name="T11" fmla="*/ 1517392 h 3389313"/>
              <a:gd name="T12" fmla="*/ 1632262 w 2792413"/>
              <a:gd name="T13" fmla="*/ 1262910 h 3389313"/>
              <a:gd name="T14" fmla="*/ 1689714 w 2792413"/>
              <a:gd name="T15" fmla="*/ 1093784 h 3389313"/>
              <a:gd name="T16" fmla="*/ 1947454 w 2792413"/>
              <a:gd name="T17" fmla="*/ 1176285 h 3389313"/>
              <a:gd name="T18" fmla="*/ 2040457 w 2792413"/>
              <a:gd name="T19" fmla="*/ 1240064 h 3389313"/>
              <a:gd name="T20" fmla="*/ 2124889 w 2792413"/>
              <a:gd name="T21" fmla="*/ 1394276 h 3389313"/>
              <a:gd name="T22" fmla="*/ 2358823 w 2792413"/>
              <a:gd name="T23" fmla="*/ 1575460 h 3389313"/>
              <a:gd name="T24" fmla="*/ 2669254 w 2792413"/>
              <a:gd name="T25" fmla="*/ 1240381 h 3389313"/>
              <a:gd name="T26" fmla="*/ 2738767 w 2792413"/>
              <a:gd name="T27" fmla="*/ 1227371 h 3389313"/>
              <a:gd name="T28" fmla="*/ 2783840 w 2792413"/>
              <a:gd name="T29" fmla="*/ 1283853 h 3389313"/>
              <a:gd name="T30" fmla="*/ 2705122 w 2792413"/>
              <a:gd name="T31" fmla="*/ 1422200 h 3389313"/>
              <a:gd name="T32" fmla="*/ 2761621 w 2792413"/>
              <a:gd name="T33" fmla="*/ 1492008 h 3389313"/>
              <a:gd name="T34" fmla="*/ 2775270 w 2792413"/>
              <a:gd name="T35" fmla="*/ 1582441 h 3389313"/>
              <a:gd name="T36" fmla="*/ 2740355 w 2792413"/>
              <a:gd name="T37" fmla="*/ 1669383 h 3389313"/>
              <a:gd name="T38" fmla="*/ 2438811 w 2792413"/>
              <a:gd name="T39" fmla="*/ 2001606 h 3389313"/>
              <a:gd name="T40" fmla="*/ 2326447 w 2792413"/>
              <a:gd name="T41" fmla="*/ 2083155 h 3389313"/>
              <a:gd name="T42" fmla="*/ 2234397 w 2792413"/>
              <a:gd name="T43" fmla="*/ 2095530 h 3389313"/>
              <a:gd name="T44" fmla="*/ 2140759 w 2792413"/>
              <a:gd name="T45" fmla="*/ 2059674 h 3389313"/>
              <a:gd name="T46" fmla="*/ 2049979 w 2792413"/>
              <a:gd name="T47" fmla="*/ 1965116 h 3389313"/>
              <a:gd name="T48" fmla="*/ 1428165 w 2792413"/>
              <a:gd name="T49" fmla="*/ 2143126 h 3389313"/>
              <a:gd name="T50" fmla="*/ 1429434 w 2792413"/>
              <a:gd name="T51" fmla="*/ 1759182 h 3389313"/>
              <a:gd name="T52" fmla="*/ 1368174 w 2792413"/>
              <a:gd name="T53" fmla="*/ 1755057 h 3389313"/>
              <a:gd name="T54" fmla="*/ 1337384 w 2792413"/>
              <a:gd name="T55" fmla="*/ 1826769 h 3389313"/>
              <a:gd name="T56" fmla="*/ 852376 w 2792413"/>
              <a:gd name="T57" fmla="*/ 1682710 h 3389313"/>
              <a:gd name="T58" fmla="*/ 784766 w 2792413"/>
              <a:gd name="T59" fmla="*/ 2018424 h 3389313"/>
              <a:gd name="T60" fmla="*/ 485762 w 2792413"/>
              <a:gd name="T61" fmla="*/ 1784884 h 3389313"/>
              <a:gd name="T62" fmla="*/ 583526 w 2792413"/>
              <a:gd name="T63" fmla="*/ 1432036 h 3389313"/>
              <a:gd name="T64" fmla="*/ 667641 w 2792413"/>
              <a:gd name="T65" fmla="*/ 1278141 h 3389313"/>
              <a:gd name="T66" fmla="*/ 848249 w 2792413"/>
              <a:gd name="T67" fmla="*/ 1188343 h 3389313"/>
              <a:gd name="T68" fmla="*/ 1117099 w 2792413"/>
              <a:gd name="T69" fmla="*/ 1090294 h 3389313"/>
              <a:gd name="T70" fmla="*/ 1495426 w 2792413"/>
              <a:gd name="T71" fmla="*/ 10798 h 3389313"/>
              <a:gd name="T72" fmla="*/ 1596073 w 2792413"/>
              <a:gd name="T73" fmla="*/ 50816 h 3389313"/>
              <a:gd name="T74" fmla="*/ 1679258 w 2792413"/>
              <a:gd name="T75" fmla="*/ 116241 h 3389313"/>
              <a:gd name="T76" fmla="*/ 1743076 w 2792413"/>
              <a:gd name="T77" fmla="*/ 203263 h 3389313"/>
              <a:gd name="T78" fmla="*/ 1802448 w 2792413"/>
              <a:gd name="T79" fmla="*/ 402397 h 3389313"/>
              <a:gd name="T80" fmla="*/ 1849121 w 2792413"/>
              <a:gd name="T81" fmla="*/ 458612 h 3389313"/>
              <a:gd name="T82" fmla="*/ 1861186 w 2792413"/>
              <a:gd name="T83" fmla="*/ 526260 h 3389313"/>
              <a:gd name="T84" fmla="*/ 1823086 w 2792413"/>
              <a:gd name="T85" fmla="*/ 626621 h 3389313"/>
              <a:gd name="T86" fmla="*/ 1771651 w 2792413"/>
              <a:gd name="T87" fmla="*/ 681248 h 3389313"/>
              <a:gd name="T88" fmla="*/ 1688148 w 2792413"/>
              <a:gd name="T89" fmla="*/ 863867 h 3389313"/>
              <a:gd name="T90" fmla="*/ 1552576 w 2792413"/>
              <a:gd name="T91" fmla="*/ 992176 h 3389313"/>
              <a:gd name="T92" fmla="*/ 1464628 w 2792413"/>
              <a:gd name="T93" fmla="*/ 1024254 h 3389313"/>
              <a:gd name="T94" fmla="*/ 1364933 w 2792413"/>
              <a:gd name="T95" fmla="*/ 1028383 h 3389313"/>
              <a:gd name="T96" fmla="*/ 1273493 w 2792413"/>
              <a:gd name="T97" fmla="*/ 1003928 h 3389313"/>
              <a:gd name="T98" fmla="*/ 1136333 w 2792413"/>
              <a:gd name="T99" fmla="*/ 893721 h 3389313"/>
              <a:gd name="T100" fmla="*/ 1043305 w 2792413"/>
              <a:gd name="T101" fmla="*/ 719677 h 3389313"/>
              <a:gd name="T102" fmla="*/ 984250 w 2792413"/>
              <a:gd name="T103" fmla="*/ 642183 h 3389313"/>
              <a:gd name="T104" fmla="*/ 943610 w 2792413"/>
              <a:gd name="T105" fmla="*/ 580887 h 3389313"/>
              <a:gd name="T106" fmla="*/ 930275 w 2792413"/>
              <a:gd name="T107" fmla="*/ 508792 h 3389313"/>
              <a:gd name="T108" fmla="*/ 958215 w 2792413"/>
              <a:gd name="T109" fmla="*/ 440826 h 3389313"/>
              <a:gd name="T110" fmla="*/ 1010603 w 2792413"/>
              <a:gd name="T111" fmla="*/ 336019 h 3389313"/>
              <a:gd name="T112" fmla="*/ 1081405 w 2792413"/>
              <a:gd name="T113" fmla="*/ 168327 h 3389313"/>
              <a:gd name="T114" fmla="*/ 1152525 w 2792413"/>
              <a:gd name="T115" fmla="*/ 89245 h 3389313"/>
              <a:gd name="T116" fmla="*/ 1242060 w 2792413"/>
              <a:gd name="T117" fmla="*/ 32713 h 3389313"/>
              <a:gd name="T118" fmla="*/ 1348105 w 2792413"/>
              <a:gd name="T119" fmla="*/ 3494 h 3389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2413" h="3389313">
                <a:moveTo>
                  <a:pt x="520700" y="2665413"/>
                </a:moveTo>
                <a:lnTo>
                  <a:pt x="2271713" y="2665413"/>
                </a:lnTo>
                <a:lnTo>
                  <a:pt x="2258063" y="3389313"/>
                </a:lnTo>
                <a:lnTo>
                  <a:pt x="534985" y="3389313"/>
                </a:lnTo>
                <a:lnTo>
                  <a:pt x="520700" y="2665413"/>
                </a:lnTo>
                <a:close/>
                <a:moveTo>
                  <a:pt x="0" y="2312988"/>
                </a:moveTo>
                <a:lnTo>
                  <a:pt x="2792413" y="2312988"/>
                </a:lnTo>
                <a:lnTo>
                  <a:pt x="2504058" y="3016251"/>
                </a:lnTo>
                <a:lnTo>
                  <a:pt x="2343366" y="3016251"/>
                </a:lnTo>
                <a:lnTo>
                  <a:pt x="2351623" y="2575798"/>
                </a:lnTo>
                <a:lnTo>
                  <a:pt x="440790" y="2575798"/>
                </a:lnTo>
                <a:lnTo>
                  <a:pt x="449047" y="3016251"/>
                </a:lnTo>
                <a:lnTo>
                  <a:pt x="288355" y="3016251"/>
                </a:lnTo>
                <a:lnTo>
                  <a:pt x="0" y="2312988"/>
                </a:lnTo>
                <a:close/>
                <a:moveTo>
                  <a:pt x="1131065" y="1087438"/>
                </a:moveTo>
                <a:lnTo>
                  <a:pt x="1131065" y="1087755"/>
                </a:lnTo>
                <a:lnTo>
                  <a:pt x="1131700" y="1087438"/>
                </a:lnTo>
                <a:lnTo>
                  <a:pt x="1133287" y="1104890"/>
                </a:lnTo>
                <a:lnTo>
                  <a:pt x="1135826" y="1125198"/>
                </a:lnTo>
                <a:lnTo>
                  <a:pt x="1138683" y="1148044"/>
                </a:lnTo>
                <a:lnTo>
                  <a:pt x="1142492" y="1173112"/>
                </a:lnTo>
                <a:lnTo>
                  <a:pt x="1147253" y="1201035"/>
                </a:lnTo>
                <a:lnTo>
                  <a:pt x="1153284" y="1231179"/>
                </a:lnTo>
                <a:lnTo>
                  <a:pt x="1160267" y="1262910"/>
                </a:lnTo>
                <a:lnTo>
                  <a:pt x="1168520" y="1297180"/>
                </a:lnTo>
                <a:lnTo>
                  <a:pt x="1178042" y="1333670"/>
                </a:lnTo>
                <a:lnTo>
                  <a:pt x="1183439" y="1352074"/>
                </a:lnTo>
                <a:lnTo>
                  <a:pt x="1188835" y="1371430"/>
                </a:lnTo>
                <a:lnTo>
                  <a:pt x="1195183" y="1391103"/>
                </a:lnTo>
                <a:lnTo>
                  <a:pt x="1201531" y="1411094"/>
                </a:lnTo>
                <a:lnTo>
                  <a:pt x="1208514" y="1431719"/>
                </a:lnTo>
                <a:lnTo>
                  <a:pt x="1215497" y="1452344"/>
                </a:lnTo>
                <a:lnTo>
                  <a:pt x="1223433" y="1473921"/>
                </a:lnTo>
                <a:lnTo>
                  <a:pt x="1231685" y="1495498"/>
                </a:lnTo>
                <a:lnTo>
                  <a:pt x="1240573" y="1517392"/>
                </a:lnTo>
                <a:lnTo>
                  <a:pt x="1249461" y="1539604"/>
                </a:lnTo>
                <a:lnTo>
                  <a:pt x="1258983" y="1562450"/>
                </a:lnTo>
                <a:lnTo>
                  <a:pt x="1269458" y="1585296"/>
                </a:lnTo>
                <a:lnTo>
                  <a:pt x="1279932" y="1608460"/>
                </a:lnTo>
                <a:lnTo>
                  <a:pt x="1291359" y="1632258"/>
                </a:lnTo>
                <a:lnTo>
                  <a:pt x="1294851" y="1601162"/>
                </a:lnTo>
                <a:lnTo>
                  <a:pt x="1298977" y="1571018"/>
                </a:lnTo>
                <a:lnTo>
                  <a:pt x="1306913" y="1512315"/>
                </a:lnTo>
                <a:lnTo>
                  <a:pt x="1315165" y="1458373"/>
                </a:lnTo>
                <a:lnTo>
                  <a:pt x="1323101" y="1409824"/>
                </a:lnTo>
                <a:lnTo>
                  <a:pt x="1330084" y="1368574"/>
                </a:lnTo>
                <a:lnTo>
                  <a:pt x="1336115" y="1335574"/>
                </a:lnTo>
                <a:lnTo>
                  <a:pt x="1342780" y="1300670"/>
                </a:lnTo>
                <a:lnTo>
                  <a:pt x="1298025" y="1196275"/>
                </a:lnTo>
                <a:lnTo>
                  <a:pt x="1370395" y="1127736"/>
                </a:lnTo>
                <a:lnTo>
                  <a:pt x="1421817" y="1127736"/>
                </a:lnTo>
                <a:lnTo>
                  <a:pt x="1494187" y="1196275"/>
                </a:lnTo>
                <a:lnTo>
                  <a:pt x="1449749" y="1300670"/>
                </a:lnTo>
                <a:lnTo>
                  <a:pt x="1456415" y="1335574"/>
                </a:lnTo>
                <a:lnTo>
                  <a:pt x="1462128" y="1368574"/>
                </a:lnTo>
                <a:lnTo>
                  <a:pt x="1469746" y="1409824"/>
                </a:lnTo>
                <a:lnTo>
                  <a:pt x="1477364" y="1458373"/>
                </a:lnTo>
                <a:lnTo>
                  <a:pt x="1485617" y="1512315"/>
                </a:lnTo>
                <a:lnTo>
                  <a:pt x="1493869" y="1571018"/>
                </a:lnTo>
                <a:lnTo>
                  <a:pt x="1497678" y="1601162"/>
                </a:lnTo>
                <a:lnTo>
                  <a:pt x="1501170" y="1632258"/>
                </a:lnTo>
                <a:lnTo>
                  <a:pt x="1512279" y="1608460"/>
                </a:lnTo>
                <a:lnTo>
                  <a:pt x="1523072" y="1585296"/>
                </a:lnTo>
                <a:lnTo>
                  <a:pt x="1533229" y="1562450"/>
                </a:lnTo>
                <a:lnTo>
                  <a:pt x="1542751" y="1539604"/>
                </a:lnTo>
                <a:lnTo>
                  <a:pt x="1552274" y="1517392"/>
                </a:lnTo>
                <a:lnTo>
                  <a:pt x="1560844" y="1495498"/>
                </a:lnTo>
                <a:lnTo>
                  <a:pt x="1568779" y="1473921"/>
                </a:lnTo>
                <a:lnTo>
                  <a:pt x="1576715" y="1452344"/>
                </a:lnTo>
                <a:lnTo>
                  <a:pt x="1584015" y="1431719"/>
                </a:lnTo>
                <a:lnTo>
                  <a:pt x="1590681" y="1411094"/>
                </a:lnTo>
                <a:lnTo>
                  <a:pt x="1597346" y="1391103"/>
                </a:lnTo>
                <a:lnTo>
                  <a:pt x="1603377" y="1371430"/>
                </a:lnTo>
                <a:lnTo>
                  <a:pt x="1609408" y="1352074"/>
                </a:lnTo>
                <a:lnTo>
                  <a:pt x="1614487" y="1333670"/>
                </a:lnTo>
                <a:lnTo>
                  <a:pt x="1624327" y="1297180"/>
                </a:lnTo>
                <a:lnTo>
                  <a:pt x="1632262" y="1262910"/>
                </a:lnTo>
                <a:lnTo>
                  <a:pt x="1639563" y="1231179"/>
                </a:lnTo>
                <a:lnTo>
                  <a:pt x="1644959" y="1201035"/>
                </a:lnTo>
                <a:lnTo>
                  <a:pt x="1649720" y="1173112"/>
                </a:lnTo>
                <a:lnTo>
                  <a:pt x="1653846" y="1148044"/>
                </a:lnTo>
                <a:lnTo>
                  <a:pt x="1657020" y="1125198"/>
                </a:lnTo>
                <a:lnTo>
                  <a:pt x="1659242" y="1104890"/>
                </a:lnTo>
                <a:lnTo>
                  <a:pt x="1660829" y="1087438"/>
                </a:lnTo>
                <a:lnTo>
                  <a:pt x="1661464" y="1087755"/>
                </a:lnTo>
                <a:lnTo>
                  <a:pt x="1661464" y="1087438"/>
                </a:lnTo>
                <a:lnTo>
                  <a:pt x="1675430" y="1090294"/>
                </a:lnTo>
                <a:lnTo>
                  <a:pt x="1689714" y="1093784"/>
                </a:lnTo>
                <a:lnTo>
                  <a:pt x="1703998" y="1097592"/>
                </a:lnTo>
                <a:lnTo>
                  <a:pt x="1718916" y="1101400"/>
                </a:lnTo>
                <a:lnTo>
                  <a:pt x="1749705" y="1110919"/>
                </a:lnTo>
                <a:lnTo>
                  <a:pt x="1782399" y="1120756"/>
                </a:lnTo>
                <a:lnTo>
                  <a:pt x="1812871" y="1129640"/>
                </a:lnTo>
                <a:lnTo>
                  <a:pt x="1841120" y="1138208"/>
                </a:lnTo>
                <a:lnTo>
                  <a:pt x="1866831" y="1146458"/>
                </a:lnTo>
                <a:lnTo>
                  <a:pt x="1890002" y="1154390"/>
                </a:lnTo>
                <a:lnTo>
                  <a:pt x="1911269" y="1162006"/>
                </a:lnTo>
                <a:lnTo>
                  <a:pt x="1930314" y="1168987"/>
                </a:lnTo>
                <a:lnTo>
                  <a:pt x="1947454" y="1176285"/>
                </a:lnTo>
                <a:lnTo>
                  <a:pt x="1962690" y="1183266"/>
                </a:lnTo>
                <a:lnTo>
                  <a:pt x="1976021" y="1189612"/>
                </a:lnTo>
                <a:lnTo>
                  <a:pt x="1987766" y="1195958"/>
                </a:lnTo>
                <a:lnTo>
                  <a:pt x="1998240" y="1201670"/>
                </a:lnTo>
                <a:lnTo>
                  <a:pt x="2006811" y="1207381"/>
                </a:lnTo>
                <a:lnTo>
                  <a:pt x="2014111" y="1212775"/>
                </a:lnTo>
                <a:lnTo>
                  <a:pt x="2020142" y="1218487"/>
                </a:lnTo>
                <a:lnTo>
                  <a:pt x="2025221" y="1223564"/>
                </a:lnTo>
                <a:lnTo>
                  <a:pt x="2029030" y="1228641"/>
                </a:lnTo>
                <a:lnTo>
                  <a:pt x="2035061" y="1234035"/>
                </a:lnTo>
                <a:lnTo>
                  <a:pt x="2040457" y="1240064"/>
                </a:lnTo>
                <a:lnTo>
                  <a:pt x="2046170" y="1246410"/>
                </a:lnTo>
                <a:lnTo>
                  <a:pt x="2051249" y="1252756"/>
                </a:lnTo>
                <a:lnTo>
                  <a:pt x="2056010" y="1259420"/>
                </a:lnTo>
                <a:lnTo>
                  <a:pt x="2060771" y="1266401"/>
                </a:lnTo>
                <a:lnTo>
                  <a:pt x="2065215" y="1273699"/>
                </a:lnTo>
                <a:lnTo>
                  <a:pt x="2068706" y="1281631"/>
                </a:lnTo>
                <a:lnTo>
                  <a:pt x="2069976" y="1283535"/>
                </a:lnTo>
                <a:lnTo>
                  <a:pt x="2072833" y="1289564"/>
                </a:lnTo>
                <a:lnTo>
                  <a:pt x="2083942" y="1312410"/>
                </a:lnTo>
                <a:lnTo>
                  <a:pt x="2101717" y="1348584"/>
                </a:lnTo>
                <a:lnTo>
                  <a:pt x="2124889" y="1394276"/>
                </a:lnTo>
                <a:lnTo>
                  <a:pt x="2151869" y="1446950"/>
                </a:lnTo>
                <a:lnTo>
                  <a:pt x="2182341" y="1504382"/>
                </a:lnTo>
                <a:lnTo>
                  <a:pt x="2197894" y="1534210"/>
                </a:lnTo>
                <a:lnTo>
                  <a:pt x="2214399" y="1563719"/>
                </a:lnTo>
                <a:lnTo>
                  <a:pt x="2230588" y="1593229"/>
                </a:lnTo>
                <a:lnTo>
                  <a:pt x="2247093" y="1622104"/>
                </a:lnTo>
                <a:lnTo>
                  <a:pt x="2260742" y="1645902"/>
                </a:lnTo>
                <a:lnTo>
                  <a:pt x="2274073" y="1668431"/>
                </a:lnTo>
                <a:lnTo>
                  <a:pt x="2305497" y="1634479"/>
                </a:lnTo>
                <a:lnTo>
                  <a:pt x="2332478" y="1604652"/>
                </a:lnTo>
                <a:lnTo>
                  <a:pt x="2358823" y="1575460"/>
                </a:lnTo>
                <a:lnTo>
                  <a:pt x="2406752" y="1520883"/>
                </a:lnTo>
                <a:lnTo>
                  <a:pt x="2443572" y="1478046"/>
                </a:lnTo>
                <a:lnTo>
                  <a:pt x="2465157" y="1453296"/>
                </a:lnTo>
                <a:lnTo>
                  <a:pt x="2468013" y="1449805"/>
                </a:lnTo>
                <a:lnTo>
                  <a:pt x="2471822" y="1445681"/>
                </a:lnTo>
                <a:lnTo>
                  <a:pt x="2475631" y="1441555"/>
                </a:lnTo>
                <a:lnTo>
                  <a:pt x="2483567" y="1434257"/>
                </a:lnTo>
                <a:lnTo>
                  <a:pt x="2491819" y="1427276"/>
                </a:lnTo>
                <a:lnTo>
                  <a:pt x="2500390" y="1420930"/>
                </a:lnTo>
                <a:lnTo>
                  <a:pt x="2664175" y="1245141"/>
                </a:lnTo>
                <a:lnTo>
                  <a:pt x="2669254" y="1240381"/>
                </a:lnTo>
                <a:lnTo>
                  <a:pt x="2674967" y="1235939"/>
                </a:lnTo>
                <a:lnTo>
                  <a:pt x="2680681" y="1232131"/>
                </a:lnTo>
                <a:lnTo>
                  <a:pt x="2686712" y="1229275"/>
                </a:lnTo>
                <a:lnTo>
                  <a:pt x="2693060" y="1227054"/>
                </a:lnTo>
                <a:lnTo>
                  <a:pt x="2699408" y="1225150"/>
                </a:lnTo>
                <a:lnTo>
                  <a:pt x="2706074" y="1224198"/>
                </a:lnTo>
                <a:lnTo>
                  <a:pt x="2712422" y="1223247"/>
                </a:lnTo>
                <a:lnTo>
                  <a:pt x="2719088" y="1223247"/>
                </a:lnTo>
                <a:lnTo>
                  <a:pt x="2725754" y="1224198"/>
                </a:lnTo>
                <a:lnTo>
                  <a:pt x="2732419" y="1225468"/>
                </a:lnTo>
                <a:lnTo>
                  <a:pt x="2738767" y="1227371"/>
                </a:lnTo>
                <a:lnTo>
                  <a:pt x="2745116" y="1229910"/>
                </a:lnTo>
                <a:lnTo>
                  <a:pt x="2751147" y="1233400"/>
                </a:lnTo>
                <a:lnTo>
                  <a:pt x="2757178" y="1237525"/>
                </a:lnTo>
                <a:lnTo>
                  <a:pt x="2762574" y="1241968"/>
                </a:lnTo>
                <a:lnTo>
                  <a:pt x="2767335" y="1247045"/>
                </a:lnTo>
                <a:lnTo>
                  <a:pt x="2771779" y="1252756"/>
                </a:lnTo>
                <a:lnTo>
                  <a:pt x="2775270" y="1258151"/>
                </a:lnTo>
                <a:lnTo>
                  <a:pt x="2778444" y="1264497"/>
                </a:lnTo>
                <a:lnTo>
                  <a:pt x="2780666" y="1270843"/>
                </a:lnTo>
                <a:lnTo>
                  <a:pt x="2782571" y="1277189"/>
                </a:lnTo>
                <a:lnTo>
                  <a:pt x="2783840" y="1283853"/>
                </a:lnTo>
                <a:lnTo>
                  <a:pt x="2784475" y="1290199"/>
                </a:lnTo>
                <a:lnTo>
                  <a:pt x="2784475" y="1296862"/>
                </a:lnTo>
                <a:lnTo>
                  <a:pt x="2783840" y="1303526"/>
                </a:lnTo>
                <a:lnTo>
                  <a:pt x="2782253" y="1310189"/>
                </a:lnTo>
                <a:lnTo>
                  <a:pt x="2780349" y="1316535"/>
                </a:lnTo>
                <a:lnTo>
                  <a:pt x="2777492" y="1322882"/>
                </a:lnTo>
                <a:lnTo>
                  <a:pt x="2774635" y="1328911"/>
                </a:lnTo>
                <a:lnTo>
                  <a:pt x="2770509" y="1334622"/>
                </a:lnTo>
                <a:lnTo>
                  <a:pt x="2766065" y="1340334"/>
                </a:lnTo>
                <a:lnTo>
                  <a:pt x="2694964" y="1416171"/>
                </a:lnTo>
                <a:lnTo>
                  <a:pt x="2705122" y="1422200"/>
                </a:lnTo>
                <a:lnTo>
                  <a:pt x="2709883" y="1426007"/>
                </a:lnTo>
                <a:lnTo>
                  <a:pt x="2714644" y="1429815"/>
                </a:lnTo>
                <a:lnTo>
                  <a:pt x="2721310" y="1435844"/>
                </a:lnTo>
                <a:lnTo>
                  <a:pt x="2727658" y="1441873"/>
                </a:lnTo>
                <a:lnTo>
                  <a:pt x="2733689" y="1448854"/>
                </a:lnTo>
                <a:lnTo>
                  <a:pt x="2739085" y="1455517"/>
                </a:lnTo>
                <a:lnTo>
                  <a:pt x="2744481" y="1462498"/>
                </a:lnTo>
                <a:lnTo>
                  <a:pt x="2749242" y="1469478"/>
                </a:lnTo>
                <a:lnTo>
                  <a:pt x="2753686" y="1476777"/>
                </a:lnTo>
                <a:lnTo>
                  <a:pt x="2757812" y="1484392"/>
                </a:lnTo>
                <a:lnTo>
                  <a:pt x="2761621" y="1492008"/>
                </a:lnTo>
                <a:lnTo>
                  <a:pt x="2764478" y="1499940"/>
                </a:lnTo>
                <a:lnTo>
                  <a:pt x="2767335" y="1507873"/>
                </a:lnTo>
                <a:lnTo>
                  <a:pt x="2770191" y="1515806"/>
                </a:lnTo>
                <a:lnTo>
                  <a:pt x="2771779" y="1524056"/>
                </a:lnTo>
                <a:lnTo>
                  <a:pt x="2773683" y="1532306"/>
                </a:lnTo>
                <a:lnTo>
                  <a:pt x="2774953" y="1540556"/>
                </a:lnTo>
                <a:lnTo>
                  <a:pt x="2775905" y="1548806"/>
                </a:lnTo>
                <a:lnTo>
                  <a:pt x="2776222" y="1557373"/>
                </a:lnTo>
                <a:lnTo>
                  <a:pt x="2776222" y="1565623"/>
                </a:lnTo>
                <a:lnTo>
                  <a:pt x="2775905" y="1574191"/>
                </a:lnTo>
                <a:lnTo>
                  <a:pt x="2775270" y="1582441"/>
                </a:lnTo>
                <a:lnTo>
                  <a:pt x="2774000" y="1591008"/>
                </a:lnTo>
                <a:lnTo>
                  <a:pt x="2772731" y="1598941"/>
                </a:lnTo>
                <a:lnTo>
                  <a:pt x="2770826" y="1607508"/>
                </a:lnTo>
                <a:lnTo>
                  <a:pt x="2768604" y="1615758"/>
                </a:lnTo>
                <a:lnTo>
                  <a:pt x="2765430" y="1623691"/>
                </a:lnTo>
                <a:lnTo>
                  <a:pt x="2762574" y="1631624"/>
                </a:lnTo>
                <a:lnTo>
                  <a:pt x="2758765" y="1639556"/>
                </a:lnTo>
                <a:lnTo>
                  <a:pt x="2754956" y="1647489"/>
                </a:lnTo>
                <a:lnTo>
                  <a:pt x="2750194" y="1654787"/>
                </a:lnTo>
                <a:lnTo>
                  <a:pt x="2745433" y="1662085"/>
                </a:lnTo>
                <a:lnTo>
                  <a:pt x="2740355" y="1669383"/>
                </a:lnTo>
                <a:lnTo>
                  <a:pt x="2734641" y="1676364"/>
                </a:lnTo>
                <a:lnTo>
                  <a:pt x="2716549" y="1697941"/>
                </a:lnTo>
                <a:lnTo>
                  <a:pt x="2670206" y="1751249"/>
                </a:lnTo>
                <a:lnTo>
                  <a:pt x="2639417" y="1786470"/>
                </a:lnTo>
                <a:lnTo>
                  <a:pt x="2605136" y="1824865"/>
                </a:lnTo>
                <a:lnTo>
                  <a:pt x="2569586" y="1864529"/>
                </a:lnTo>
                <a:lnTo>
                  <a:pt x="2532766" y="1904827"/>
                </a:lnTo>
                <a:lnTo>
                  <a:pt x="2508325" y="1930529"/>
                </a:lnTo>
                <a:lnTo>
                  <a:pt x="2484519" y="1955914"/>
                </a:lnTo>
                <a:lnTo>
                  <a:pt x="2461030" y="1979712"/>
                </a:lnTo>
                <a:lnTo>
                  <a:pt x="2438811" y="2001606"/>
                </a:lnTo>
                <a:lnTo>
                  <a:pt x="2426115" y="2013347"/>
                </a:lnTo>
                <a:lnTo>
                  <a:pt x="2413418" y="2025087"/>
                </a:lnTo>
                <a:lnTo>
                  <a:pt x="2400722" y="2035876"/>
                </a:lnTo>
                <a:lnTo>
                  <a:pt x="2387708" y="2046664"/>
                </a:lnTo>
                <a:lnTo>
                  <a:pt x="2380090" y="2052376"/>
                </a:lnTo>
                <a:lnTo>
                  <a:pt x="2371837" y="2058405"/>
                </a:lnTo>
                <a:lnTo>
                  <a:pt x="2362314" y="2064751"/>
                </a:lnTo>
                <a:lnTo>
                  <a:pt x="2351205" y="2071414"/>
                </a:lnTo>
                <a:lnTo>
                  <a:pt x="2343904" y="2075222"/>
                </a:lnTo>
                <a:lnTo>
                  <a:pt x="2335969" y="2079347"/>
                </a:lnTo>
                <a:lnTo>
                  <a:pt x="2326447" y="2083155"/>
                </a:lnTo>
                <a:lnTo>
                  <a:pt x="2315337" y="2087280"/>
                </a:lnTo>
                <a:lnTo>
                  <a:pt x="2307719" y="2089501"/>
                </a:lnTo>
                <a:lnTo>
                  <a:pt x="2300101" y="2091405"/>
                </a:lnTo>
                <a:lnTo>
                  <a:pt x="2292801" y="2093309"/>
                </a:lnTo>
                <a:lnTo>
                  <a:pt x="2284865" y="2094578"/>
                </a:lnTo>
                <a:lnTo>
                  <a:pt x="2277565" y="2095530"/>
                </a:lnTo>
                <a:lnTo>
                  <a:pt x="2270582" y="2096164"/>
                </a:lnTo>
                <a:lnTo>
                  <a:pt x="2262964" y="2096799"/>
                </a:lnTo>
                <a:lnTo>
                  <a:pt x="2255981" y="2097116"/>
                </a:lnTo>
                <a:lnTo>
                  <a:pt x="2244871" y="2096799"/>
                </a:lnTo>
                <a:lnTo>
                  <a:pt x="2234397" y="2095530"/>
                </a:lnTo>
                <a:lnTo>
                  <a:pt x="2224557" y="2093943"/>
                </a:lnTo>
                <a:lnTo>
                  <a:pt x="2215034" y="2092357"/>
                </a:lnTo>
                <a:lnTo>
                  <a:pt x="2206147" y="2090453"/>
                </a:lnTo>
                <a:lnTo>
                  <a:pt x="2197894" y="2087597"/>
                </a:lnTo>
                <a:lnTo>
                  <a:pt x="2190593" y="2085058"/>
                </a:lnTo>
                <a:lnTo>
                  <a:pt x="2183610" y="2082520"/>
                </a:lnTo>
                <a:lnTo>
                  <a:pt x="2176945" y="2079982"/>
                </a:lnTo>
                <a:lnTo>
                  <a:pt x="2170596" y="2077126"/>
                </a:lnTo>
                <a:lnTo>
                  <a:pt x="2159487" y="2071097"/>
                </a:lnTo>
                <a:lnTo>
                  <a:pt x="2149647" y="2065385"/>
                </a:lnTo>
                <a:lnTo>
                  <a:pt x="2140759" y="2059674"/>
                </a:lnTo>
                <a:lnTo>
                  <a:pt x="2133141" y="2053962"/>
                </a:lnTo>
                <a:lnTo>
                  <a:pt x="2125841" y="2048251"/>
                </a:lnTo>
                <a:lnTo>
                  <a:pt x="2119175" y="2043174"/>
                </a:lnTo>
                <a:lnTo>
                  <a:pt x="2113462" y="2037779"/>
                </a:lnTo>
                <a:lnTo>
                  <a:pt x="2102670" y="2027308"/>
                </a:lnTo>
                <a:lnTo>
                  <a:pt x="2092512" y="2017154"/>
                </a:lnTo>
                <a:lnTo>
                  <a:pt x="2083307" y="2006683"/>
                </a:lnTo>
                <a:lnTo>
                  <a:pt x="2074737" y="1996847"/>
                </a:lnTo>
                <a:lnTo>
                  <a:pt x="2066167" y="1986375"/>
                </a:lnTo>
                <a:lnTo>
                  <a:pt x="2057914" y="1975904"/>
                </a:lnTo>
                <a:lnTo>
                  <a:pt x="2049979" y="1965116"/>
                </a:lnTo>
                <a:lnTo>
                  <a:pt x="2042044" y="1954010"/>
                </a:lnTo>
                <a:lnTo>
                  <a:pt x="2026490" y="1931798"/>
                </a:lnTo>
                <a:lnTo>
                  <a:pt x="2013476" y="1912125"/>
                </a:lnTo>
                <a:lnTo>
                  <a:pt x="2000462" y="1891817"/>
                </a:lnTo>
                <a:lnTo>
                  <a:pt x="1987131" y="1870557"/>
                </a:lnTo>
                <a:lnTo>
                  <a:pt x="1974117" y="1848663"/>
                </a:lnTo>
                <a:lnTo>
                  <a:pt x="1961103" y="1826769"/>
                </a:lnTo>
                <a:lnTo>
                  <a:pt x="1948089" y="1803922"/>
                </a:lnTo>
                <a:lnTo>
                  <a:pt x="1922061" y="1758547"/>
                </a:lnTo>
                <a:lnTo>
                  <a:pt x="1922061" y="2143126"/>
                </a:lnTo>
                <a:lnTo>
                  <a:pt x="1428165" y="2143126"/>
                </a:lnTo>
                <a:lnTo>
                  <a:pt x="1455462" y="1826769"/>
                </a:lnTo>
                <a:lnTo>
                  <a:pt x="1455145" y="1818519"/>
                </a:lnTo>
                <a:lnTo>
                  <a:pt x="1454510" y="1810269"/>
                </a:lnTo>
                <a:lnTo>
                  <a:pt x="1452923" y="1802653"/>
                </a:lnTo>
                <a:lnTo>
                  <a:pt x="1450701" y="1795038"/>
                </a:lnTo>
                <a:lnTo>
                  <a:pt x="1448479" y="1788057"/>
                </a:lnTo>
                <a:lnTo>
                  <a:pt x="1445623" y="1781076"/>
                </a:lnTo>
                <a:lnTo>
                  <a:pt x="1441814" y="1774730"/>
                </a:lnTo>
                <a:lnTo>
                  <a:pt x="1438005" y="1769018"/>
                </a:lnTo>
                <a:lnTo>
                  <a:pt x="1433878" y="1763941"/>
                </a:lnTo>
                <a:lnTo>
                  <a:pt x="1429434" y="1759182"/>
                </a:lnTo>
                <a:lnTo>
                  <a:pt x="1424673" y="1755057"/>
                </a:lnTo>
                <a:lnTo>
                  <a:pt x="1419595" y="1751566"/>
                </a:lnTo>
                <a:lnTo>
                  <a:pt x="1413881" y="1748711"/>
                </a:lnTo>
                <a:lnTo>
                  <a:pt x="1408485" y="1746807"/>
                </a:lnTo>
                <a:lnTo>
                  <a:pt x="1402454" y="1745538"/>
                </a:lnTo>
                <a:lnTo>
                  <a:pt x="1396423" y="1744903"/>
                </a:lnTo>
                <a:lnTo>
                  <a:pt x="1390710" y="1745538"/>
                </a:lnTo>
                <a:lnTo>
                  <a:pt x="1384679" y="1746807"/>
                </a:lnTo>
                <a:lnTo>
                  <a:pt x="1378966" y="1748711"/>
                </a:lnTo>
                <a:lnTo>
                  <a:pt x="1373570" y="1751566"/>
                </a:lnTo>
                <a:lnTo>
                  <a:pt x="1368174" y="1755057"/>
                </a:lnTo>
                <a:lnTo>
                  <a:pt x="1363412" y="1759182"/>
                </a:lnTo>
                <a:lnTo>
                  <a:pt x="1358969" y="1763941"/>
                </a:lnTo>
                <a:lnTo>
                  <a:pt x="1354842" y="1769018"/>
                </a:lnTo>
                <a:lnTo>
                  <a:pt x="1351351" y="1774730"/>
                </a:lnTo>
                <a:lnTo>
                  <a:pt x="1347542" y="1781076"/>
                </a:lnTo>
                <a:lnTo>
                  <a:pt x="1344367" y="1788057"/>
                </a:lnTo>
                <a:lnTo>
                  <a:pt x="1342146" y="1795038"/>
                </a:lnTo>
                <a:lnTo>
                  <a:pt x="1339924" y="1802653"/>
                </a:lnTo>
                <a:lnTo>
                  <a:pt x="1338971" y="1810269"/>
                </a:lnTo>
                <a:lnTo>
                  <a:pt x="1337702" y="1818519"/>
                </a:lnTo>
                <a:lnTo>
                  <a:pt x="1337384" y="1826769"/>
                </a:lnTo>
                <a:lnTo>
                  <a:pt x="1364999" y="2143126"/>
                </a:lnTo>
                <a:lnTo>
                  <a:pt x="870151" y="2143126"/>
                </a:lnTo>
                <a:lnTo>
                  <a:pt x="870151" y="1651297"/>
                </a:lnTo>
                <a:lnTo>
                  <a:pt x="869833" y="1651297"/>
                </a:lnTo>
                <a:lnTo>
                  <a:pt x="868881" y="1652249"/>
                </a:lnTo>
                <a:lnTo>
                  <a:pt x="867294" y="1653201"/>
                </a:lnTo>
                <a:lnTo>
                  <a:pt x="864755" y="1656691"/>
                </a:lnTo>
                <a:lnTo>
                  <a:pt x="861581" y="1661133"/>
                </a:lnTo>
                <a:lnTo>
                  <a:pt x="858724" y="1667162"/>
                </a:lnTo>
                <a:lnTo>
                  <a:pt x="855867" y="1674143"/>
                </a:lnTo>
                <a:lnTo>
                  <a:pt x="852376" y="1682710"/>
                </a:lnTo>
                <a:lnTo>
                  <a:pt x="848884" y="1691912"/>
                </a:lnTo>
                <a:lnTo>
                  <a:pt x="845710" y="1702701"/>
                </a:lnTo>
                <a:lnTo>
                  <a:pt x="839044" y="1726816"/>
                </a:lnTo>
                <a:lnTo>
                  <a:pt x="832061" y="1755057"/>
                </a:lnTo>
                <a:lnTo>
                  <a:pt x="824443" y="1786153"/>
                </a:lnTo>
                <a:lnTo>
                  <a:pt x="817460" y="1820423"/>
                </a:lnTo>
                <a:lnTo>
                  <a:pt x="810477" y="1856913"/>
                </a:lnTo>
                <a:lnTo>
                  <a:pt x="803811" y="1895308"/>
                </a:lnTo>
                <a:lnTo>
                  <a:pt x="797145" y="1935606"/>
                </a:lnTo>
                <a:lnTo>
                  <a:pt x="790797" y="1976221"/>
                </a:lnTo>
                <a:lnTo>
                  <a:pt x="784766" y="2018424"/>
                </a:lnTo>
                <a:lnTo>
                  <a:pt x="779688" y="2060308"/>
                </a:lnTo>
                <a:lnTo>
                  <a:pt x="774609" y="2101876"/>
                </a:lnTo>
                <a:lnTo>
                  <a:pt x="771118" y="2143126"/>
                </a:lnTo>
                <a:lnTo>
                  <a:pt x="438150" y="2143126"/>
                </a:lnTo>
                <a:lnTo>
                  <a:pt x="443864" y="2084741"/>
                </a:lnTo>
                <a:lnTo>
                  <a:pt x="449894" y="2028577"/>
                </a:lnTo>
                <a:lnTo>
                  <a:pt x="455925" y="1975269"/>
                </a:lnTo>
                <a:lnTo>
                  <a:pt x="463226" y="1923865"/>
                </a:lnTo>
                <a:lnTo>
                  <a:pt x="470209" y="1875317"/>
                </a:lnTo>
                <a:lnTo>
                  <a:pt x="478144" y="1828990"/>
                </a:lnTo>
                <a:lnTo>
                  <a:pt x="485762" y="1784884"/>
                </a:lnTo>
                <a:lnTo>
                  <a:pt x="494015" y="1742682"/>
                </a:lnTo>
                <a:lnTo>
                  <a:pt x="502585" y="1702701"/>
                </a:lnTo>
                <a:lnTo>
                  <a:pt x="511155" y="1665258"/>
                </a:lnTo>
                <a:lnTo>
                  <a:pt x="520043" y="1629085"/>
                </a:lnTo>
                <a:lnTo>
                  <a:pt x="528931" y="1595450"/>
                </a:lnTo>
                <a:lnTo>
                  <a:pt x="537818" y="1563719"/>
                </a:lnTo>
                <a:lnTo>
                  <a:pt x="547023" y="1533892"/>
                </a:lnTo>
                <a:lnTo>
                  <a:pt x="556228" y="1505969"/>
                </a:lnTo>
                <a:lnTo>
                  <a:pt x="565116" y="1479632"/>
                </a:lnTo>
                <a:lnTo>
                  <a:pt x="574638" y="1454882"/>
                </a:lnTo>
                <a:lnTo>
                  <a:pt x="583526" y="1432036"/>
                </a:lnTo>
                <a:lnTo>
                  <a:pt x="592413" y="1410777"/>
                </a:lnTo>
                <a:lnTo>
                  <a:pt x="601301" y="1391420"/>
                </a:lnTo>
                <a:lnTo>
                  <a:pt x="609871" y="1373334"/>
                </a:lnTo>
                <a:lnTo>
                  <a:pt x="618124" y="1356516"/>
                </a:lnTo>
                <a:lnTo>
                  <a:pt x="626059" y="1341920"/>
                </a:lnTo>
                <a:lnTo>
                  <a:pt x="633995" y="1327959"/>
                </a:lnTo>
                <a:lnTo>
                  <a:pt x="641930" y="1315266"/>
                </a:lnTo>
                <a:lnTo>
                  <a:pt x="648913" y="1304160"/>
                </a:lnTo>
                <a:lnTo>
                  <a:pt x="655579" y="1294324"/>
                </a:lnTo>
                <a:lnTo>
                  <a:pt x="661927" y="1285756"/>
                </a:lnTo>
                <a:lnTo>
                  <a:pt x="667641" y="1278141"/>
                </a:lnTo>
                <a:lnTo>
                  <a:pt x="673037" y="1271478"/>
                </a:lnTo>
                <a:lnTo>
                  <a:pt x="677798" y="1266083"/>
                </a:lnTo>
                <a:lnTo>
                  <a:pt x="681924" y="1261641"/>
                </a:lnTo>
                <a:lnTo>
                  <a:pt x="699065" y="1252756"/>
                </a:lnTo>
                <a:lnTo>
                  <a:pt x="717475" y="1243237"/>
                </a:lnTo>
                <a:lnTo>
                  <a:pt x="737154" y="1234035"/>
                </a:lnTo>
                <a:lnTo>
                  <a:pt x="758104" y="1224833"/>
                </a:lnTo>
                <a:lnTo>
                  <a:pt x="779688" y="1215948"/>
                </a:lnTo>
                <a:lnTo>
                  <a:pt x="801907" y="1206746"/>
                </a:lnTo>
                <a:lnTo>
                  <a:pt x="824761" y="1197227"/>
                </a:lnTo>
                <a:lnTo>
                  <a:pt x="848249" y="1188343"/>
                </a:lnTo>
                <a:lnTo>
                  <a:pt x="895544" y="1170891"/>
                </a:lnTo>
                <a:lnTo>
                  <a:pt x="942204" y="1154390"/>
                </a:lnTo>
                <a:lnTo>
                  <a:pt x="987594" y="1138525"/>
                </a:lnTo>
                <a:lnTo>
                  <a:pt x="1030445" y="1124564"/>
                </a:lnTo>
                <a:lnTo>
                  <a:pt x="1041554" y="1118217"/>
                </a:lnTo>
                <a:lnTo>
                  <a:pt x="1053299" y="1112188"/>
                </a:lnTo>
                <a:lnTo>
                  <a:pt x="1065678" y="1107111"/>
                </a:lnTo>
                <a:lnTo>
                  <a:pt x="1077740" y="1102352"/>
                </a:lnTo>
                <a:lnTo>
                  <a:pt x="1090754" y="1097909"/>
                </a:lnTo>
                <a:lnTo>
                  <a:pt x="1103768" y="1094102"/>
                </a:lnTo>
                <a:lnTo>
                  <a:pt x="1117099" y="1090294"/>
                </a:lnTo>
                <a:lnTo>
                  <a:pt x="1131065" y="1087438"/>
                </a:lnTo>
                <a:close/>
                <a:moveTo>
                  <a:pt x="1401445" y="0"/>
                </a:moveTo>
                <a:lnTo>
                  <a:pt x="1412240" y="318"/>
                </a:lnTo>
                <a:lnTo>
                  <a:pt x="1423353" y="635"/>
                </a:lnTo>
                <a:lnTo>
                  <a:pt x="1433513" y="1588"/>
                </a:lnTo>
                <a:lnTo>
                  <a:pt x="1444308" y="2223"/>
                </a:lnTo>
                <a:lnTo>
                  <a:pt x="1454786" y="3494"/>
                </a:lnTo>
                <a:lnTo>
                  <a:pt x="1465263" y="4764"/>
                </a:lnTo>
                <a:lnTo>
                  <a:pt x="1475423" y="6670"/>
                </a:lnTo>
                <a:lnTo>
                  <a:pt x="1485266" y="8575"/>
                </a:lnTo>
                <a:lnTo>
                  <a:pt x="1495426" y="10798"/>
                </a:lnTo>
                <a:lnTo>
                  <a:pt x="1505268" y="13339"/>
                </a:lnTo>
                <a:lnTo>
                  <a:pt x="1515111" y="15880"/>
                </a:lnTo>
                <a:lnTo>
                  <a:pt x="1524636" y="19056"/>
                </a:lnTo>
                <a:lnTo>
                  <a:pt x="1533843" y="22232"/>
                </a:lnTo>
                <a:lnTo>
                  <a:pt x="1543368" y="25726"/>
                </a:lnTo>
                <a:lnTo>
                  <a:pt x="1552576" y="29219"/>
                </a:lnTo>
                <a:lnTo>
                  <a:pt x="1561466" y="33030"/>
                </a:lnTo>
                <a:lnTo>
                  <a:pt x="1570356" y="37159"/>
                </a:lnTo>
                <a:lnTo>
                  <a:pt x="1578928" y="41605"/>
                </a:lnTo>
                <a:lnTo>
                  <a:pt x="1587818" y="46052"/>
                </a:lnTo>
                <a:lnTo>
                  <a:pt x="1596073" y="50816"/>
                </a:lnTo>
                <a:lnTo>
                  <a:pt x="1604646" y="55897"/>
                </a:lnTo>
                <a:lnTo>
                  <a:pt x="1612583" y="60979"/>
                </a:lnTo>
                <a:lnTo>
                  <a:pt x="1620521" y="66378"/>
                </a:lnTo>
                <a:lnTo>
                  <a:pt x="1628776" y="72095"/>
                </a:lnTo>
                <a:lnTo>
                  <a:pt x="1636078" y="77812"/>
                </a:lnTo>
                <a:lnTo>
                  <a:pt x="1644016" y="83528"/>
                </a:lnTo>
                <a:lnTo>
                  <a:pt x="1651318" y="89880"/>
                </a:lnTo>
                <a:lnTo>
                  <a:pt x="1658303" y="96232"/>
                </a:lnTo>
                <a:lnTo>
                  <a:pt x="1665606" y="102902"/>
                </a:lnTo>
                <a:lnTo>
                  <a:pt x="1672591" y="109571"/>
                </a:lnTo>
                <a:lnTo>
                  <a:pt x="1679258" y="116241"/>
                </a:lnTo>
                <a:lnTo>
                  <a:pt x="1685926" y="123546"/>
                </a:lnTo>
                <a:lnTo>
                  <a:pt x="1692593" y="130851"/>
                </a:lnTo>
                <a:lnTo>
                  <a:pt x="1698943" y="138155"/>
                </a:lnTo>
                <a:lnTo>
                  <a:pt x="1704976" y="145778"/>
                </a:lnTo>
                <a:lnTo>
                  <a:pt x="1710691" y="153400"/>
                </a:lnTo>
                <a:lnTo>
                  <a:pt x="1716723" y="161658"/>
                </a:lnTo>
                <a:lnTo>
                  <a:pt x="1722438" y="169597"/>
                </a:lnTo>
                <a:lnTo>
                  <a:pt x="1727836" y="177537"/>
                </a:lnTo>
                <a:lnTo>
                  <a:pt x="1733233" y="186113"/>
                </a:lnTo>
                <a:lnTo>
                  <a:pt x="1738313" y="194688"/>
                </a:lnTo>
                <a:lnTo>
                  <a:pt x="1743076" y="203263"/>
                </a:lnTo>
                <a:lnTo>
                  <a:pt x="1747838" y="212156"/>
                </a:lnTo>
                <a:lnTo>
                  <a:pt x="1752283" y="221048"/>
                </a:lnTo>
                <a:lnTo>
                  <a:pt x="1760856" y="239469"/>
                </a:lnTo>
                <a:lnTo>
                  <a:pt x="1768793" y="258207"/>
                </a:lnTo>
                <a:lnTo>
                  <a:pt x="1776096" y="277581"/>
                </a:lnTo>
                <a:lnTo>
                  <a:pt x="1782446" y="297272"/>
                </a:lnTo>
                <a:lnTo>
                  <a:pt x="1788161" y="317916"/>
                </a:lnTo>
                <a:lnTo>
                  <a:pt x="1792923" y="338560"/>
                </a:lnTo>
                <a:lnTo>
                  <a:pt x="1797051" y="359521"/>
                </a:lnTo>
                <a:lnTo>
                  <a:pt x="1799908" y="380800"/>
                </a:lnTo>
                <a:lnTo>
                  <a:pt x="1802448" y="402397"/>
                </a:lnTo>
                <a:lnTo>
                  <a:pt x="1804036" y="424946"/>
                </a:lnTo>
                <a:lnTo>
                  <a:pt x="1809751" y="426534"/>
                </a:lnTo>
                <a:lnTo>
                  <a:pt x="1815148" y="428758"/>
                </a:lnTo>
                <a:lnTo>
                  <a:pt x="1819911" y="431616"/>
                </a:lnTo>
                <a:lnTo>
                  <a:pt x="1825308" y="434474"/>
                </a:lnTo>
                <a:lnTo>
                  <a:pt x="1829753" y="437968"/>
                </a:lnTo>
                <a:lnTo>
                  <a:pt x="1834198" y="441144"/>
                </a:lnTo>
                <a:lnTo>
                  <a:pt x="1838326" y="445273"/>
                </a:lnTo>
                <a:lnTo>
                  <a:pt x="1842453" y="449401"/>
                </a:lnTo>
                <a:lnTo>
                  <a:pt x="1845628" y="453848"/>
                </a:lnTo>
                <a:lnTo>
                  <a:pt x="1849121" y="458612"/>
                </a:lnTo>
                <a:lnTo>
                  <a:pt x="1851978" y="463693"/>
                </a:lnTo>
                <a:lnTo>
                  <a:pt x="1854201" y="469728"/>
                </a:lnTo>
                <a:lnTo>
                  <a:pt x="1856423" y="475762"/>
                </a:lnTo>
                <a:lnTo>
                  <a:pt x="1858328" y="482114"/>
                </a:lnTo>
                <a:lnTo>
                  <a:pt x="1859916" y="488784"/>
                </a:lnTo>
                <a:lnTo>
                  <a:pt x="1860868" y="496088"/>
                </a:lnTo>
                <a:lnTo>
                  <a:pt x="1861503" y="502123"/>
                </a:lnTo>
                <a:lnTo>
                  <a:pt x="1862138" y="507839"/>
                </a:lnTo>
                <a:lnTo>
                  <a:pt x="1862138" y="513874"/>
                </a:lnTo>
                <a:lnTo>
                  <a:pt x="1861503" y="519908"/>
                </a:lnTo>
                <a:lnTo>
                  <a:pt x="1861186" y="526260"/>
                </a:lnTo>
                <a:lnTo>
                  <a:pt x="1860868" y="532294"/>
                </a:lnTo>
                <a:lnTo>
                  <a:pt x="1858963" y="544998"/>
                </a:lnTo>
                <a:lnTo>
                  <a:pt x="1856106" y="557385"/>
                </a:lnTo>
                <a:lnTo>
                  <a:pt x="1852296" y="569771"/>
                </a:lnTo>
                <a:lnTo>
                  <a:pt x="1847851" y="582157"/>
                </a:lnTo>
                <a:lnTo>
                  <a:pt x="1842771" y="593908"/>
                </a:lnTo>
                <a:lnTo>
                  <a:pt x="1836738" y="605342"/>
                </a:lnTo>
                <a:lnTo>
                  <a:pt x="1833881" y="611059"/>
                </a:lnTo>
                <a:lnTo>
                  <a:pt x="1830071" y="616140"/>
                </a:lnTo>
                <a:lnTo>
                  <a:pt x="1826578" y="621540"/>
                </a:lnTo>
                <a:lnTo>
                  <a:pt x="1823086" y="626621"/>
                </a:lnTo>
                <a:lnTo>
                  <a:pt x="1818958" y="631385"/>
                </a:lnTo>
                <a:lnTo>
                  <a:pt x="1814831" y="635831"/>
                </a:lnTo>
                <a:lnTo>
                  <a:pt x="1810703" y="640278"/>
                </a:lnTo>
                <a:lnTo>
                  <a:pt x="1806258" y="644407"/>
                </a:lnTo>
                <a:lnTo>
                  <a:pt x="1801813" y="648218"/>
                </a:lnTo>
                <a:lnTo>
                  <a:pt x="1797051" y="652029"/>
                </a:lnTo>
                <a:lnTo>
                  <a:pt x="1792288" y="655205"/>
                </a:lnTo>
                <a:lnTo>
                  <a:pt x="1787208" y="658063"/>
                </a:lnTo>
                <a:lnTo>
                  <a:pt x="1782128" y="660922"/>
                </a:lnTo>
                <a:lnTo>
                  <a:pt x="1777048" y="663145"/>
                </a:lnTo>
                <a:lnTo>
                  <a:pt x="1771651" y="681248"/>
                </a:lnTo>
                <a:lnTo>
                  <a:pt x="1766571" y="699033"/>
                </a:lnTo>
                <a:lnTo>
                  <a:pt x="1760538" y="716501"/>
                </a:lnTo>
                <a:lnTo>
                  <a:pt x="1754188" y="733969"/>
                </a:lnTo>
                <a:lnTo>
                  <a:pt x="1747521" y="751437"/>
                </a:lnTo>
                <a:lnTo>
                  <a:pt x="1740218" y="768587"/>
                </a:lnTo>
                <a:lnTo>
                  <a:pt x="1732598" y="785420"/>
                </a:lnTo>
                <a:lnTo>
                  <a:pt x="1724661" y="801618"/>
                </a:lnTo>
                <a:lnTo>
                  <a:pt x="1716406" y="817497"/>
                </a:lnTo>
                <a:lnTo>
                  <a:pt x="1707516" y="833695"/>
                </a:lnTo>
                <a:lnTo>
                  <a:pt x="1698308" y="848940"/>
                </a:lnTo>
                <a:lnTo>
                  <a:pt x="1688148" y="863867"/>
                </a:lnTo>
                <a:lnTo>
                  <a:pt x="1677988" y="878159"/>
                </a:lnTo>
                <a:lnTo>
                  <a:pt x="1667511" y="892451"/>
                </a:lnTo>
                <a:lnTo>
                  <a:pt x="1656716" y="905790"/>
                </a:lnTo>
                <a:lnTo>
                  <a:pt x="1644968" y="918811"/>
                </a:lnTo>
                <a:lnTo>
                  <a:pt x="1633221" y="931515"/>
                </a:lnTo>
                <a:lnTo>
                  <a:pt x="1620838" y="943266"/>
                </a:lnTo>
                <a:lnTo>
                  <a:pt x="1607821" y="954382"/>
                </a:lnTo>
                <a:lnTo>
                  <a:pt x="1594803" y="964863"/>
                </a:lnTo>
                <a:lnTo>
                  <a:pt x="1581151" y="974709"/>
                </a:lnTo>
                <a:lnTo>
                  <a:pt x="1567181" y="983919"/>
                </a:lnTo>
                <a:lnTo>
                  <a:pt x="1552576" y="992176"/>
                </a:lnTo>
                <a:lnTo>
                  <a:pt x="1545273" y="996305"/>
                </a:lnTo>
                <a:lnTo>
                  <a:pt x="1537336" y="1000116"/>
                </a:lnTo>
                <a:lnTo>
                  <a:pt x="1530033" y="1003610"/>
                </a:lnTo>
                <a:lnTo>
                  <a:pt x="1522096" y="1006786"/>
                </a:lnTo>
                <a:lnTo>
                  <a:pt x="1513841" y="1010279"/>
                </a:lnTo>
                <a:lnTo>
                  <a:pt x="1506221" y="1012820"/>
                </a:lnTo>
                <a:lnTo>
                  <a:pt x="1497966" y="1015679"/>
                </a:lnTo>
                <a:lnTo>
                  <a:pt x="1489711" y="1017902"/>
                </a:lnTo>
                <a:lnTo>
                  <a:pt x="1481456" y="1020443"/>
                </a:lnTo>
                <a:lnTo>
                  <a:pt x="1473201" y="1022348"/>
                </a:lnTo>
                <a:lnTo>
                  <a:pt x="1464628" y="1024254"/>
                </a:lnTo>
                <a:lnTo>
                  <a:pt x="1455738" y="1025842"/>
                </a:lnTo>
                <a:lnTo>
                  <a:pt x="1447166" y="1027112"/>
                </a:lnTo>
                <a:lnTo>
                  <a:pt x="1438276" y="1028383"/>
                </a:lnTo>
                <a:lnTo>
                  <a:pt x="1429068" y="1029018"/>
                </a:lnTo>
                <a:lnTo>
                  <a:pt x="1419860" y="1029971"/>
                </a:lnTo>
                <a:lnTo>
                  <a:pt x="1410653" y="1030288"/>
                </a:lnTo>
                <a:lnTo>
                  <a:pt x="1401445" y="1030288"/>
                </a:lnTo>
                <a:lnTo>
                  <a:pt x="1391920" y="1030288"/>
                </a:lnTo>
                <a:lnTo>
                  <a:pt x="1382713" y="1029971"/>
                </a:lnTo>
                <a:lnTo>
                  <a:pt x="1373823" y="1029018"/>
                </a:lnTo>
                <a:lnTo>
                  <a:pt x="1364933" y="1028383"/>
                </a:lnTo>
                <a:lnTo>
                  <a:pt x="1356043" y="1027112"/>
                </a:lnTo>
                <a:lnTo>
                  <a:pt x="1347153" y="1025842"/>
                </a:lnTo>
                <a:lnTo>
                  <a:pt x="1338580" y="1024254"/>
                </a:lnTo>
                <a:lnTo>
                  <a:pt x="1330008" y="1022348"/>
                </a:lnTo>
                <a:lnTo>
                  <a:pt x="1321753" y="1020443"/>
                </a:lnTo>
                <a:lnTo>
                  <a:pt x="1313180" y="1018219"/>
                </a:lnTo>
                <a:lnTo>
                  <a:pt x="1305243" y="1015679"/>
                </a:lnTo>
                <a:lnTo>
                  <a:pt x="1297305" y="1013138"/>
                </a:lnTo>
                <a:lnTo>
                  <a:pt x="1289050" y="1010279"/>
                </a:lnTo>
                <a:lnTo>
                  <a:pt x="1281430" y="1007104"/>
                </a:lnTo>
                <a:lnTo>
                  <a:pt x="1273493" y="1003928"/>
                </a:lnTo>
                <a:lnTo>
                  <a:pt x="1266190" y="1000434"/>
                </a:lnTo>
                <a:lnTo>
                  <a:pt x="1250950" y="992812"/>
                </a:lnTo>
                <a:lnTo>
                  <a:pt x="1236345" y="984554"/>
                </a:lnTo>
                <a:lnTo>
                  <a:pt x="1222693" y="975344"/>
                </a:lnTo>
                <a:lnTo>
                  <a:pt x="1209040" y="965498"/>
                </a:lnTo>
                <a:lnTo>
                  <a:pt x="1196023" y="955017"/>
                </a:lnTo>
                <a:lnTo>
                  <a:pt x="1183005" y="943901"/>
                </a:lnTo>
                <a:lnTo>
                  <a:pt x="1170623" y="932150"/>
                </a:lnTo>
                <a:lnTo>
                  <a:pt x="1158875" y="919764"/>
                </a:lnTo>
                <a:lnTo>
                  <a:pt x="1147128" y="907378"/>
                </a:lnTo>
                <a:lnTo>
                  <a:pt x="1136333" y="893721"/>
                </a:lnTo>
                <a:lnTo>
                  <a:pt x="1125538" y="879747"/>
                </a:lnTo>
                <a:lnTo>
                  <a:pt x="1115695" y="865455"/>
                </a:lnTo>
                <a:lnTo>
                  <a:pt x="1105853" y="850845"/>
                </a:lnTo>
                <a:lnTo>
                  <a:pt x="1096645" y="835601"/>
                </a:lnTo>
                <a:lnTo>
                  <a:pt x="1087755" y="820038"/>
                </a:lnTo>
                <a:lnTo>
                  <a:pt x="1079183" y="803841"/>
                </a:lnTo>
                <a:lnTo>
                  <a:pt x="1070928" y="787643"/>
                </a:lnTo>
                <a:lnTo>
                  <a:pt x="1063625" y="770811"/>
                </a:lnTo>
                <a:lnTo>
                  <a:pt x="1056323" y="753978"/>
                </a:lnTo>
                <a:lnTo>
                  <a:pt x="1049655" y="737145"/>
                </a:lnTo>
                <a:lnTo>
                  <a:pt x="1043305" y="719677"/>
                </a:lnTo>
                <a:lnTo>
                  <a:pt x="1037273" y="702209"/>
                </a:lnTo>
                <a:lnTo>
                  <a:pt x="1031558" y="684106"/>
                </a:lnTo>
                <a:lnTo>
                  <a:pt x="1026795" y="666321"/>
                </a:lnTo>
                <a:lnTo>
                  <a:pt x="1020763" y="664415"/>
                </a:lnTo>
                <a:lnTo>
                  <a:pt x="1015365" y="662827"/>
                </a:lnTo>
                <a:lnTo>
                  <a:pt x="1009650" y="659969"/>
                </a:lnTo>
                <a:lnTo>
                  <a:pt x="1004253" y="657110"/>
                </a:lnTo>
                <a:lnTo>
                  <a:pt x="998855" y="653617"/>
                </a:lnTo>
                <a:lnTo>
                  <a:pt x="993775" y="650441"/>
                </a:lnTo>
                <a:lnTo>
                  <a:pt x="989013" y="646312"/>
                </a:lnTo>
                <a:lnTo>
                  <a:pt x="984250" y="642183"/>
                </a:lnTo>
                <a:lnTo>
                  <a:pt x="979805" y="637737"/>
                </a:lnTo>
                <a:lnTo>
                  <a:pt x="975360" y="632973"/>
                </a:lnTo>
                <a:lnTo>
                  <a:pt x="970598" y="627891"/>
                </a:lnTo>
                <a:lnTo>
                  <a:pt x="966788" y="622492"/>
                </a:lnTo>
                <a:lnTo>
                  <a:pt x="962978" y="617411"/>
                </a:lnTo>
                <a:lnTo>
                  <a:pt x="959168" y="611376"/>
                </a:lnTo>
                <a:lnTo>
                  <a:pt x="955358" y="605660"/>
                </a:lnTo>
                <a:lnTo>
                  <a:pt x="952500" y="599625"/>
                </a:lnTo>
                <a:lnTo>
                  <a:pt x="949325" y="593591"/>
                </a:lnTo>
                <a:lnTo>
                  <a:pt x="946468" y="587239"/>
                </a:lnTo>
                <a:lnTo>
                  <a:pt x="943610" y="580887"/>
                </a:lnTo>
                <a:lnTo>
                  <a:pt x="941388" y="574535"/>
                </a:lnTo>
                <a:lnTo>
                  <a:pt x="939165" y="567865"/>
                </a:lnTo>
                <a:lnTo>
                  <a:pt x="937260" y="561196"/>
                </a:lnTo>
                <a:lnTo>
                  <a:pt x="935355" y="554526"/>
                </a:lnTo>
                <a:lnTo>
                  <a:pt x="934085" y="547857"/>
                </a:lnTo>
                <a:lnTo>
                  <a:pt x="932815" y="541505"/>
                </a:lnTo>
                <a:lnTo>
                  <a:pt x="931863" y="534835"/>
                </a:lnTo>
                <a:lnTo>
                  <a:pt x="930910" y="528166"/>
                </a:lnTo>
                <a:lnTo>
                  <a:pt x="930593" y="521496"/>
                </a:lnTo>
                <a:lnTo>
                  <a:pt x="930275" y="515144"/>
                </a:lnTo>
                <a:lnTo>
                  <a:pt x="930275" y="508792"/>
                </a:lnTo>
                <a:lnTo>
                  <a:pt x="930593" y="502440"/>
                </a:lnTo>
                <a:lnTo>
                  <a:pt x="931228" y="496088"/>
                </a:lnTo>
                <a:lnTo>
                  <a:pt x="932498" y="488148"/>
                </a:lnTo>
                <a:lnTo>
                  <a:pt x="934403" y="480526"/>
                </a:lnTo>
                <a:lnTo>
                  <a:pt x="936625" y="473539"/>
                </a:lnTo>
                <a:lnTo>
                  <a:pt x="939165" y="466869"/>
                </a:lnTo>
                <a:lnTo>
                  <a:pt x="942023" y="460835"/>
                </a:lnTo>
                <a:lnTo>
                  <a:pt x="945515" y="455436"/>
                </a:lnTo>
                <a:lnTo>
                  <a:pt x="949325" y="450037"/>
                </a:lnTo>
                <a:lnTo>
                  <a:pt x="953770" y="445273"/>
                </a:lnTo>
                <a:lnTo>
                  <a:pt x="958215" y="440826"/>
                </a:lnTo>
                <a:lnTo>
                  <a:pt x="962978" y="437015"/>
                </a:lnTo>
                <a:lnTo>
                  <a:pt x="968058" y="433204"/>
                </a:lnTo>
                <a:lnTo>
                  <a:pt x="973773" y="430345"/>
                </a:lnTo>
                <a:lnTo>
                  <a:pt x="979805" y="427805"/>
                </a:lnTo>
                <a:lnTo>
                  <a:pt x="985520" y="425264"/>
                </a:lnTo>
                <a:lnTo>
                  <a:pt x="992188" y="423358"/>
                </a:lnTo>
                <a:lnTo>
                  <a:pt x="998855" y="421453"/>
                </a:lnTo>
                <a:lnTo>
                  <a:pt x="1000443" y="399538"/>
                </a:lnTo>
                <a:lnTo>
                  <a:pt x="1002983" y="377942"/>
                </a:lnTo>
                <a:lnTo>
                  <a:pt x="1006475" y="356663"/>
                </a:lnTo>
                <a:lnTo>
                  <a:pt x="1010603" y="336019"/>
                </a:lnTo>
                <a:lnTo>
                  <a:pt x="1015365" y="315057"/>
                </a:lnTo>
                <a:lnTo>
                  <a:pt x="1020763" y="295049"/>
                </a:lnTo>
                <a:lnTo>
                  <a:pt x="1027748" y="275358"/>
                </a:lnTo>
                <a:lnTo>
                  <a:pt x="1034733" y="256302"/>
                </a:lnTo>
                <a:lnTo>
                  <a:pt x="1042353" y="237564"/>
                </a:lnTo>
                <a:lnTo>
                  <a:pt x="1051243" y="219143"/>
                </a:lnTo>
                <a:lnTo>
                  <a:pt x="1060768" y="201675"/>
                </a:lnTo>
                <a:lnTo>
                  <a:pt x="1065530" y="193417"/>
                </a:lnTo>
                <a:lnTo>
                  <a:pt x="1070610" y="184842"/>
                </a:lnTo>
                <a:lnTo>
                  <a:pt x="1076008" y="176585"/>
                </a:lnTo>
                <a:lnTo>
                  <a:pt x="1081405" y="168327"/>
                </a:lnTo>
                <a:lnTo>
                  <a:pt x="1087120" y="160070"/>
                </a:lnTo>
                <a:lnTo>
                  <a:pt x="1092835" y="152447"/>
                </a:lnTo>
                <a:lnTo>
                  <a:pt x="1098868" y="144507"/>
                </a:lnTo>
                <a:lnTo>
                  <a:pt x="1104900" y="137202"/>
                </a:lnTo>
                <a:lnTo>
                  <a:pt x="1111250" y="129580"/>
                </a:lnTo>
                <a:lnTo>
                  <a:pt x="1117600" y="122593"/>
                </a:lnTo>
                <a:lnTo>
                  <a:pt x="1124268" y="115606"/>
                </a:lnTo>
                <a:lnTo>
                  <a:pt x="1131253" y="108619"/>
                </a:lnTo>
                <a:lnTo>
                  <a:pt x="1137920" y="101949"/>
                </a:lnTo>
                <a:lnTo>
                  <a:pt x="1144905" y="95597"/>
                </a:lnTo>
                <a:lnTo>
                  <a:pt x="1152525" y="89245"/>
                </a:lnTo>
                <a:lnTo>
                  <a:pt x="1159828" y="82893"/>
                </a:lnTo>
                <a:lnTo>
                  <a:pt x="1167130" y="76859"/>
                </a:lnTo>
                <a:lnTo>
                  <a:pt x="1175068" y="71460"/>
                </a:lnTo>
                <a:lnTo>
                  <a:pt x="1183005" y="65743"/>
                </a:lnTo>
                <a:lnTo>
                  <a:pt x="1190943" y="60661"/>
                </a:lnTo>
                <a:lnTo>
                  <a:pt x="1198880" y="55262"/>
                </a:lnTo>
                <a:lnTo>
                  <a:pt x="1207453" y="50498"/>
                </a:lnTo>
                <a:lnTo>
                  <a:pt x="1216025" y="45734"/>
                </a:lnTo>
                <a:lnTo>
                  <a:pt x="1224598" y="41288"/>
                </a:lnTo>
                <a:lnTo>
                  <a:pt x="1233170" y="36841"/>
                </a:lnTo>
                <a:lnTo>
                  <a:pt x="1242060" y="32713"/>
                </a:lnTo>
                <a:lnTo>
                  <a:pt x="1250950" y="28902"/>
                </a:lnTo>
                <a:lnTo>
                  <a:pt x="1260158" y="25408"/>
                </a:lnTo>
                <a:lnTo>
                  <a:pt x="1269365" y="21914"/>
                </a:lnTo>
                <a:lnTo>
                  <a:pt x="1278890" y="19056"/>
                </a:lnTo>
                <a:lnTo>
                  <a:pt x="1288415" y="15880"/>
                </a:lnTo>
                <a:lnTo>
                  <a:pt x="1297940" y="13339"/>
                </a:lnTo>
                <a:lnTo>
                  <a:pt x="1307783" y="10798"/>
                </a:lnTo>
                <a:lnTo>
                  <a:pt x="1317625" y="8575"/>
                </a:lnTo>
                <a:lnTo>
                  <a:pt x="1327785" y="6670"/>
                </a:lnTo>
                <a:lnTo>
                  <a:pt x="1337945" y="4764"/>
                </a:lnTo>
                <a:lnTo>
                  <a:pt x="1348105" y="3494"/>
                </a:lnTo>
                <a:lnTo>
                  <a:pt x="1358583" y="2223"/>
                </a:lnTo>
                <a:lnTo>
                  <a:pt x="1369060" y="1588"/>
                </a:lnTo>
                <a:lnTo>
                  <a:pt x="1379855" y="635"/>
                </a:lnTo>
                <a:lnTo>
                  <a:pt x="1390650" y="318"/>
                </a:lnTo>
                <a:lnTo>
                  <a:pt x="1401445" y="0"/>
                </a:lnTo>
                <a:close/>
              </a:path>
            </a:pathLst>
          </a:custGeom>
          <a:solidFill>
            <a:srgbClr val="E60000"/>
          </a:solidFill>
          <a:ln>
            <a:noFill/>
          </a:ln>
        </p:spPr>
        <p:txBody>
          <a:bodyPr anchor="ctr">
            <a:scene3d>
              <a:camera prst="orthographicFront"/>
              <a:lightRig rig="threePt" dir="t"/>
            </a:scene3d>
            <a:sp3d>
              <a:contourClr>
                <a:srgbClr val="FFFFFF"/>
              </a:contourClr>
            </a:sp3d>
          </a:bodyPr>
          <a:lstStyle/>
          <a:p>
            <a:pPr algn="ctr">
              <a:defRPr/>
            </a:pPr>
            <a:endParaRPr lang="zh-CN" altLang="en-US" sz="1600">
              <a:solidFill>
                <a:srgbClr val="A11752"/>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2" name="矩形 1"/>
          <p:cNvSpPr/>
          <p:nvPr/>
        </p:nvSpPr>
        <p:spPr>
          <a:xfrm>
            <a:off x="1501845" y="2681159"/>
            <a:ext cx="6721030" cy="1502976"/>
          </a:xfrm>
          <a:prstGeom prst="rect">
            <a:avLst/>
          </a:prstGeom>
        </p:spPr>
        <p:txBody>
          <a:bodyPr wrap="square">
            <a:spAutoFit/>
          </a:bodyPr>
          <a:lstStyle/>
          <a:p>
            <a:pPr>
              <a:lnSpc>
                <a:spcPts val="2200"/>
              </a:lnSpc>
            </a:pPr>
            <a:r>
              <a:rPr lang="zh-CN" altLang="zh-CN" sz="140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rPr>
              <a:t>自信是自尊、自立、自强之基</a:t>
            </a:r>
            <a:r>
              <a:rPr lang="zh-CN" altLang="zh-CN" sz="1400" dirty="0">
                <a:solidFill>
                  <a:srgbClr val="591300"/>
                </a:solidFill>
                <a:latin typeface="微软雅黑" panose="020B0503020204020204" pitchFamily="34" charset="-122"/>
                <a:ea typeface="微软雅黑" panose="020B0503020204020204" pitchFamily="34" charset="-122"/>
                <a:cs typeface="+mn-ea"/>
              </a:rPr>
              <a:t>。一个国家、一个民族、一个政党，如果没有应有的自信，必将失去斗志，失去自尊心和凝聚力，也就失去了生存和发展的机会。只有树立强 大的自信，才能奋发图强，从容面对前进道路上的一切艰难险阻。正如习近平总书记所指出的：</a:t>
            </a:r>
            <a:r>
              <a:rPr lang="en-US" altLang="zh-CN" sz="1400" dirty="0">
                <a:solidFill>
                  <a:srgbClr val="591300"/>
                </a:solidFill>
                <a:latin typeface="微软雅黑" panose="020B0503020204020204" pitchFamily="34" charset="-122"/>
                <a:ea typeface="微软雅黑" panose="020B0503020204020204" pitchFamily="34" charset="-122"/>
                <a:cs typeface="+mn-ea"/>
              </a:rPr>
              <a:t>“</a:t>
            </a:r>
            <a:r>
              <a:rPr lang="zh-CN" altLang="zh-CN" sz="140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rPr>
              <a:t>当今世界，要说哪个政党、哪个国家、哪个民族能够自信的话，那中国共产党、中华人民共和国、中华民族是最有理由自信的。</a:t>
            </a:r>
            <a:r>
              <a:rPr lang="en-US" altLang="zh-CN" sz="1400" dirty="0">
                <a:solidFill>
                  <a:srgbClr val="591300"/>
                </a:solidFill>
                <a:latin typeface="微软雅黑" panose="020B0503020204020204" pitchFamily="34" charset="-122"/>
                <a:ea typeface="微软雅黑" panose="020B0503020204020204" pitchFamily="34" charset="-122"/>
                <a:cs typeface="+mn-ea"/>
              </a:rPr>
              <a:t>”</a:t>
            </a:r>
            <a:endParaRPr lang="zh-CN" altLang="en-US" sz="1400" dirty="0">
              <a:solidFill>
                <a:srgbClr val="591300"/>
              </a:solidFill>
              <a:latin typeface="微软雅黑" panose="020B0503020204020204" pitchFamily="34" charset="-122"/>
              <a:ea typeface="微软雅黑" panose="020B0503020204020204" pitchFamily="34" charset="-122"/>
              <a:cs typeface="+mn-ea"/>
            </a:endParaRPr>
          </a:p>
        </p:txBody>
      </p:sp>
      <p:sp>
        <p:nvSpPr>
          <p:cNvPr id="25" name="椭圆 24"/>
          <p:cNvSpPr/>
          <p:nvPr/>
        </p:nvSpPr>
        <p:spPr>
          <a:xfrm>
            <a:off x="755890" y="1521907"/>
            <a:ext cx="525934" cy="539468"/>
          </a:xfrm>
          <a:prstGeom prst="ellipse">
            <a:avLst/>
          </a:prstGeom>
          <a:solidFill>
            <a:srgbClr val="7D0000"/>
          </a:solidFill>
          <a:ln w="12700" cap="flat" cmpd="sng" algn="ctr">
            <a:noFill/>
            <a:prstDash val="solid"/>
            <a:miter lim="800000"/>
          </a:ln>
          <a:effectLst/>
        </p:spPr>
        <p:txBody>
          <a:bodyPr rtlCol="0" anchor="ctr"/>
          <a:lstStyle/>
          <a:p>
            <a:pPr algn="ctr" defTabSz="914400" fontAlgn="base">
              <a:spcBef>
                <a:spcPct val="0"/>
              </a:spcBef>
              <a:spcAft>
                <a:spcPct val="0"/>
              </a:spcAft>
              <a:defRPr/>
            </a:pPr>
            <a:r>
              <a:rPr lang="en-US" altLang="zh-CN" sz="2400" b="1" kern="0" dirty="0">
                <a:solidFill>
                  <a:prstClr val="white"/>
                </a:solidFill>
                <a:latin typeface="Noto Sans S Chinese Bold" pitchFamily="34" charset="-122"/>
                <a:ea typeface="Noto Sans S Chinese Bold" pitchFamily="34" charset="-122"/>
                <a:cs typeface="+mn-ea"/>
                <a:sym typeface="+mn-lt"/>
              </a:rPr>
              <a:t>4</a:t>
            </a:r>
            <a:endParaRPr lang="zh-CN" altLang="en-US" sz="2400" b="1" kern="0" dirty="0">
              <a:solidFill>
                <a:prstClr val="white"/>
              </a:solidFill>
              <a:latin typeface="Noto Sans S Chinese Bold" pitchFamily="34" charset="-122"/>
              <a:ea typeface="Noto Sans S Chinese Bold" pitchFamily="34" charset="-122"/>
              <a:cs typeface="+mn-ea"/>
              <a:sym typeface="+mn-lt"/>
            </a:endParaRPr>
          </a:p>
        </p:txBody>
      </p:sp>
    </p:spTree>
    <p:custDataLst>
      <p:tags r:id="rId1"/>
    </p:custDataLst>
    <p:extLst>
      <p:ext uri="{BB962C8B-B14F-4D97-AF65-F5344CB8AC3E}">
        <p14:creationId xmlns:p14="http://schemas.microsoft.com/office/powerpoint/2010/main" val="427212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1000"/>
                                        <p:tgtEl>
                                          <p:spTgt spid="38"/>
                                        </p:tgtEl>
                                      </p:cBhvr>
                                    </p:animEffect>
                                    <p:anim calcmode="lin" valueType="num">
                                      <p:cBhvr>
                                        <p:cTn id="25" dur="1000" fill="hold"/>
                                        <p:tgtEl>
                                          <p:spTgt spid="38"/>
                                        </p:tgtEl>
                                        <p:attrNameLst>
                                          <p:attrName>ppt_x</p:attrName>
                                        </p:attrNameLst>
                                      </p:cBhvr>
                                      <p:tavLst>
                                        <p:tav tm="0">
                                          <p:val>
                                            <p:strVal val="#ppt_x"/>
                                          </p:val>
                                        </p:tav>
                                        <p:tav tm="100000">
                                          <p:val>
                                            <p:strVal val="#ppt_x"/>
                                          </p:val>
                                        </p:tav>
                                      </p:tavLst>
                                    </p:anim>
                                    <p:anim calcmode="lin" valueType="num">
                                      <p:cBhvr>
                                        <p:cTn id="26" dur="1000" fill="hold"/>
                                        <p:tgtEl>
                                          <p:spTgt spid="3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1000"/>
                                        <p:tgtEl>
                                          <p:spTgt spid="39"/>
                                        </p:tgtEl>
                                      </p:cBhvr>
                                    </p:animEffect>
                                    <p:anim calcmode="lin" valueType="num">
                                      <p:cBhvr>
                                        <p:cTn id="30" dur="1000" fill="hold"/>
                                        <p:tgtEl>
                                          <p:spTgt spid="39"/>
                                        </p:tgtEl>
                                        <p:attrNameLst>
                                          <p:attrName>ppt_x</p:attrName>
                                        </p:attrNameLst>
                                      </p:cBhvr>
                                      <p:tavLst>
                                        <p:tav tm="0">
                                          <p:val>
                                            <p:strVal val="#ppt_x"/>
                                          </p:val>
                                        </p:tav>
                                        <p:tav tm="100000">
                                          <p:val>
                                            <p:strVal val="#ppt_x"/>
                                          </p:val>
                                        </p:tav>
                                      </p:tavLst>
                                    </p:anim>
                                    <p:anim calcmode="lin" valueType="num">
                                      <p:cBhvr>
                                        <p:cTn id="31" dur="1000" fill="hold"/>
                                        <p:tgtEl>
                                          <p:spTgt spid="39"/>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2" presetClass="entr" presetSubtype="2"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1+#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childTnLst>
                          </p:cTn>
                        </p:par>
                        <p:par>
                          <p:cTn id="37" fill="hold">
                            <p:stCondLst>
                              <p:cond delay="1500"/>
                            </p:stCondLst>
                            <p:childTnLst>
                              <p:par>
                                <p:cTn id="38" presetID="49" presetClass="entr" presetSubtype="0" decel="100000"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1000" fill="hold"/>
                                        <p:tgtEl>
                                          <p:spTgt spid="25"/>
                                        </p:tgtEl>
                                        <p:attrNameLst>
                                          <p:attrName>ppt_w</p:attrName>
                                        </p:attrNameLst>
                                      </p:cBhvr>
                                      <p:tavLst>
                                        <p:tav tm="0">
                                          <p:val>
                                            <p:fltVal val="0"/>
                                          </p:val>
                                        </p:tav>
                                        <p:tav tm="100000">
                                          <p:val>
                                            <p:strVal val="#ppt_w"/>
                                          </p:val>
                                        </p:tav>
                                      </p:tavLst>
                                    </p:anim>
                                    <p:anim calcmode="lin" valueType="num">
                                      <p:cBhvr>
                                        <p:cTn id="41" dur="1000" fill="hold"/>
                                        <p:tgtEl>
                                          <p:spTgt spid="25"/>
                                        </p:tgtEl>
                                        <p:attrNameLst>
                                          <p:attrName>ppt_h</p:attrName>
                                        </p:attrNameLst>
                                      </p:cBhvr>
                                      <p:tavLst>
                                        <p:tav tm="0">
                                          <p:val>
                                            <p:fltVal val="0"/>
                                          </p:val>
                                        </p:tav>
                                        <p:tav tm="100000">
                                          <p:val>
                                            <p:strVal val="#ppt_h"/>
                                          </p:val>
                                        </p:tav>
                                      </p:tavLst>
                                    </p:anim>
                                    <p:anim calcmode="lin" valueType="num">
                                      <p:cBhvr>
                                        <p:cTn id="42" dur="1000" fill="hold"/>
                                        <p:tgtEl>
                                          <p:spTgt spid="25"/>
                                        </p:tgtEl>
                                        <p:attrNameLst>
                                          <p:attrName>style.rotation</p:attrName>
                                        </p:attrNameLst>
                                      </p:cBhvr>
                                      <p:tavLst>
                                        <p:tav tm="0">
                                          <p:val>
                                            <p:fltVal val="360"/>
                                          </p:val>
                                        </p:tav>
                                        <p:tav tm="100000">
                                          <p:val>
                                            <p:fltVal val="0"/>
                                          </p:val>
                                        </p:tav>
                                      </p:tavLst>
                                    </p:anim>
                                    <p:animEffect transition="in" filter="fade">
                                      <p:cBhvr>
                                        <p:cTn id="43"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8" grpId="0" animBg="1"/>
      <p:bldP spid="39" grpId="0" animBg="1"/>
      <p:bldP spid="23"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
          <p:cNvSpPr txBox="1">
            <a:spLocks noChangeArrowheads="1"/>
          </p:cNvSpPr>
          <p:nvPr/>
        </p:nvSpPr>
        <p:spPr bwMode="auto">
          <a:xfrm>
            <a:off x="782638" y="38101"/>
            <a:ext cx="5157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pitchFamily="34" charset="-122"/>
                <a:ea typeface="微软雅黑" panose="020B0503020204020204" pitchFamily="34" charset="-122"/>
              </a:defRPr>
            </a:lvl1pPr>
            <a:lvl2pPr>
              <a:defRPr sz="2800">
                <a:solidFill>
                  <a:schemeClr val="tx1"/>
                </a:solidFill>
                <a:latin typeface="微软雅黑" panose="020B0503020204020204" pitchFamily="34" charset="-122"/>
                <a:ea typeface="微软雅黑" panose="020B0503020204020204" pitchFamily="34" charset="-122"/>
              </a:defRPr>
            </a:lvl2pPr>
            <a:lvl3pPr>
              <a:defRPr sz="2400">
                <a:solidFill>
                  <a:schemeClr val="tx1"/>
                </a:solidFill>
                <a:latin typeface="微软雅黑" panose="020B0503020204020204" pitchFamily="34" charset="-122"/>
                <a:ea typeface="微软雅黑" panose="020B0503020204020204" pitchFamily="34" charset="-122"/>
              </a:defRPr>
            </a:lvl3pPr>
            <a:lvl4pPr>
              <a:defRPr sz="2000">
                <a:solidFill>
                  <a:schemeClr val="tx1"/>
                </a:solidFill>
                <a:latin typeface="微软雅黑" panose="020B0503020204020204" pitchFamily="34" charset="-122"/>
                <a:ea typeface="微软雅黑" panose="020B0503020204020204" pitchFamily="34" charset="-122"/>
              </a:defRPr>
            </a:lvl4pPr>
            <a:lvl5pPr>
              <a:defRPr sz="2000">
                <a:solidFill>
                  <a:schemeClr val="tx1"/>
                </a:solidFill>
                <a:latin typeface="微软雅黑" panose="020B0503020204020204" pitchFamily="34" charset="-122"/>
                <a:ea typeface="微软雅黑" panose="020B0503020204020204" pitchFamily="34" charset="-122"/>
              </a:defRPr>
            </a:lvl5pPr>
            <a:lvl6pPr>
              <a:defRPr sz="2000">
                <a:solidFill>
                  <a:schemeClr val="tx1"/>
                </a:solidFill>
                <a:latin typeface="微软雅黑" panose="020B0503020204020204" pitchFamily="34" charset="-122"/>
                <a:ea typeface="微软雅黑" panose="020B0503020204020204" pitchFamily="34" charset="-122"/>
              </a:defRPr>
            </a:lvl6pPr>
            <a:lvl7pPr>
              <a:defRPr sz="2000">
                <a:solidFill>
                  <a:schemeClr val="tx1"/>
                </a:solidFill>
                <a:latin typeface="微软雅黑" panose="020B0503020204020204" pitchFamily="34" charset="-122"/>
                <a:ea typeface="微软雅黑" panose="020B0503020204020204" pitchFamily="34" charset="-122"/>
              </a:defRPr>
            </a:lvl7pPr>
            <a:lvl8pPr>
              <a:defRPr sz="2000">
                <a:solidFill>
                  <a:schemeClr val="tx1"/>
                </a:solidFill>
                <a:latin typeface="微软雅黑" panose="020B0503020204020204" pitchFamily="34" charset="-122"/>
                <a:ea typeface="微软雅黑" panose="020B0503020204020204" pitchFamily="34" charset="-122"/>
              </a:defRPr>
            </a:lvl8pPr>
            <a:lvl9pPr>
              <a:defRPr sz="2000">
                <a:solidFill>
                  <a:schemeClr val="tx1"/>
                </a:solidFill>
                <a:latin typeface="微软雅黑" panose="020B0503020204020204" pitchFamily="34" charset="-122"/>
                <a:ea typeface="微软雅黑" panose="020B0503020204020204" pitchFamily="34" charset="-122"/>
              </a:defRPr>
            </a:lvl9pPr>
          </a:lstStyle>
          <a:p>
            <a:r>
              <a:rPr lang="zh-CN" altLang="en-US" sz="2400" b="1" dirty="0">
                <a:solidFill>
                  <a:schemeClr val="bg1"/>
                </a:solidFill>
                <a:latin typeface="楷体" panose="02010609060101010101" pitchFamily="49" charset="-122"/>
                <a:ea typeface="楷体" panose="02010609060101010101" pitchFamily="49" charset="-122"/>
              </a:rPr>
              <a:t>十九届四中全会精神学习体会</a:t>
            </a:r>
            <a:endParaRPr lang="zh-CN" altLang="zh-CN" sz="2400" b="1" dirty="0">
              <a:solidFill>
                <a:schemeClr val="bg1"/>
              </a:solidFill>
              <a:latin typeface="楷体" panose="02010609060101010101" pitchFamily="49" charset="-122"/>
              <a:ea typeface="楷体" panose="02010609060101010101" pitchFamily="49" charset="-122"/>
            </a:endParaRPr>
          </a:p>
        </p:txBody>
      </p:sp>
      <p:pic>
        <p:nvPicPr>
          <p:cNvPr id="36" name="Picture 3"/>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65352"/>
          <a:stretch>
            <a:fillRect/>
          </a:stretch>
        </p:blipFill>
        <p:spPr bwMode="auto">
          <a:xfrm>
            <a:off x="-27012" y="4349098"/>
            <a:ext cx="9171012" cy="794403"/>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10"/>
          <p:cNvSpPr>
            <a:spLocks noChangeArrowheads="1"/>
          </p:cNvSpPr>
          <p:nvPr/>
        </p:nvSpPr>
        <p:spPr bwMode="auto">
          <a:xfrm>
            <a:off x="676275" y="0"/>
            <a:ext cx="46038" cy="541338"/>
          </a:xfrm>
          <a:prstGeom prst="rect">
            <a:avLst/>
          </a:prstGeom>
          <a:solidFill>
            <a:srgbClr val="C00000"/>
          </a:solidFill>
          <a:ln>
            <a:noFill/>
          </a:ln>
        </p:spPr>
        <p:txBody>
          <a:bodyPr anchor="ctr"/>
          <a:lstStyle/>
          <a:p>
            <a:pPr algn="ctr" defTabSz="685800"/>
            <a:endParaRPr lang="zh-CN" altLang="en-US" sz="2400">
              <a:solidFill>
                <a:srgbClr val="FFFFFF"/>
              </a:solidFill>
              <a:latin typeface="Calibri" panose="020F0502020204030204" charset="0"/>
              <a:ea typeface="微软雅黑" panose="020B0503020204020204" pitchFamily="34" charset="-122"/>
            </a:endParaRPr>
          </a:p>
        </p:txBody>
      </p:sp>
      <p:pic>
        <p:nvPicPr>
          <p:cNvPr id="41" name="图片 40" descr="学校名称.png"/>
          <p:cNvPicPr>
            <a:picLocks noChangeAspect="1"/>
          </p:cNvPicPr>
          <p:nvPr/>
        </p:nvPicPr>
        <p:blipFill>
          <a:blip r:embed="rId16" cstate="print"/>
          <a:stretch>
            <a:fillRect/>
          </a:stretch>
        </p:blipFill>
        <p:spPr>
          <a:xfrm>
            <a:off x="717194" y="4515283"/>
            <a:ext cx="2559050" cy="725170"/>
          </a:xfrm>
          <a:prstGeom prst="rect">
            <a:avLst/>
          </a:prstGeom>
        </p:spPr>
      </p:pic>
      <p:pic>
        <p:nvPicPr>
          <p:cNvPr id="19" name="Picture 11" descr="F:\桌面\党政机关\素材\党徽\Nipic_20180988_201509091138025270001.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0" y="18340"/>
            <a:ext cx="645405" cy="517611"/>
          </a:xfrm>
          <a:prstGeom prst="rect">
            <a:avLst/>
          </a:prstGeom>
          <a:solidFill>
            <a:schemeClr val="bg1">
              <a:lumMod val="95000"/>
            </a:schemeClr>
          </a:solidFill>
        </p:spPr>
      </p:pic>
      <p:grpSp>
        <p:nvGrpSpPr>
          <p:cNvPr id="7" name="PA-1022132">
            <a:extLst>
              <a:ext uri="{FF2B5EF4-FFF2-40B4-BE49-F238E27FC236}">
                <a16:creationId xmlns:a16="http://schemas.microsoft.com/office/drawing/2014/main" id="{77385266-FAAB-47E5-8344-FC0AAE8F901D}"/>
              </a:ext>
            </a:extLst>
          </p:cNvPr>
          <p:cNvGrpSpPr/>
          <p:nvPr>
            <p:custDataLst>
              <p:tags r:id="rId2"/>
            </p:custDataLst>
          </p:nvPr>
        </p:nvGrpSpPr>
        <p:grpSpPr>
          <a:xfrm>
            <a:off x="1500795" y="1116457"/>
            <a:ext cx="5778642" cy="191322"/>
            <a:chOff x="665978" y="1491630"/>
            <a:chExt cx="7704856" cy="255096"/>
          </a:xfrm>
          <a:solidFill>
            <a:srgbClr val="C00000"/>
          </a:solidFill>
        </p:grpSpPr>
        <p:grpSp>
          <p:nvGrpSpPr>
            <p:cNvPr id="8" name="组合 7">
              <a:extLst>
                <a:ext uri="{FF2B5EF4-FFF2-40B4-BE49-F238E27FC236}">
                  <a16:creationId xmlns:a16="http://schemas.microsoft.com/office/drawing/2014/main" id="{A875EAB6-AA7A-4F74-9337-DDB8B1348787}"/>
                </a:ext>
              </a:extLst>
            </p:cNvPr>
            <p:cNvGrpSpPr/>
            <p:nvPr/>
          </p:nvGrpSpPr>
          <p:grpSpPr>
            <a:xfrm>
              <a:off x="4118171" y="1491630"/>
              <a:ext cx="887762" cy="255096"/>
              <a:chOff x="3965502" y="1879809"/>
              <a:chExt cx="1193100" cy="342834"/>
            </a:xfrm>
            <a:grpFill/>
          </p:grpSpPr>
          <p:sp>
            <p:nvSpPr>
              <p:cNvPr id="13" name="PA-dark-star-shape_15445">
                <a:extLst>
                  <a:ext uri="{FF2B5EF4-FFF2-40B4-BE49-F238E27FC236}">
                    <a16:creationId xmlns:a16="http://schemas.microsoft.com/office/drawing/2014/main" id="{E9F3DBA2-3F8E-4BF7-B945-24F83D49BDC0}"/>
                  </a:ext>
                </a:extLst>
              </p:cNvPr>
              <p:cNvSpPr>
                <a:spLocks noChangeAspect="1"/>
              </p:cNvSpPr>
              <p:nvPr>
                <p:custDataLst>
                  <p:tags r:id="rId8"/>
                </p:custDataLst>
              </p:nvPr>
            </p:nvSpPr>
            <p:spPr bwMode="auto">
              <a:xfrm>
                <a:off x="4391609" y="1879809"/>
                <a:ext cx="360781" cy="342834"/>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4" name="PA-dark-star-shape_15445">
                <a:extLst>
                  <a:ext uri="{FF2B5EF4-FFF2-40B4-BE49-F238E27FC236}">
                    <a16:creationId xmlns:a16="http://schemas.microsoft.com/office/drawing/2014/main" id="{327148F3-DDDB-426B-899F-554E5AFE2280}"/>
                  </a:ext>
                </a:extLst>
              </p:cNvPr>
              <p:cNvSpPr>
                <a:spLocks noChangeAspect="1"/>
              </p:cNvSpPr>
              <p:nvPr>
                <p:custDataLst>
                  <p:tags r:id="rId9"/>
                </p:custDataLst>
              </p:nvPr>
            </p:nvSpPr>
            <p:spPr bwMode="auto">
              <a:xfrm>
                <a:off x="4771621"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5" name="PA-dark-star-shape_15445">
                <a:extLst>
                  <a:ext uri="{FF2B5EF4-FFF2-40B4-BE49-F238E27FC236}">
                    <a16:creationId xmlns:a16="http://schemas.microsoft.com/office/drawing/2014/main" id="{2000E172-2B2A-4664-89CE-24B6E7BF7263}"/>
                  </a:ext>
                </a:extLst>
              </p:cNvPr>
              <p:cNvSpPr>
                <a:spLocks noChangeAspect="1"/>
              </p:cNvSpPr>
              <p:nvPr>
                <p:custDataLst>
                  <p:tags r:id="rId10"/>
                </p:custDataLst>
              </p:nvPr>
            </p:nvSpPr>
            <p:spPr bwMode="auto">
              <a:xfrm>
                <a:off x="4161559"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6" name="PA-dark-star-shape_15445">
                <a:extLst>
                  <a:ext uri="{FF2B5EF4-FFF2-40B4-BE49-F238E27FC236}">
                    <a16:creationId xmlns:a16="http://schemas.microsoft.com/office/drawing/2014/main" id="{F50A4D79-43F3-4908-BF19-04EA33905788}"/>
                  </a:ext>
                </a:extLst>
              </p:cNvPr>
              <p:cNvSpPr>
                <a:spLocks noChangeAspect="1"/>
              </p:cNvSpPr>
              <p:nvPr>
                <p:custDataLst>
                  <p:tags r:id="rId11"/>
                </p:custDataLst>
              </p:nvPr>
            </p:nvSpPr>
            <p:spPr bwMode="auto">
              <a:xfrm>
                <a:off x="396550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7" name="PA-dark-star-shape_15445">
                <a:extLst>
                  <a:ext uri="{FF2B5EF4-FFF2-40B4-BE49-F238E27FC236}">
                    <a16:creationId xmlns:a16="http://schemas.microsoft.com/office/drawing/2014/main" id="{A9AEFAE5-D3B5-46BC-8154-CD76518128B2}"/>
                  </a:ext>
                </a:extLst>
              </p:cNvPr>
              <p:cNvSpPr>
                <a:spLocks noChangeAspect="1"/>
              </p:cNvSpPr>
              <p:nvPr>
                <p:custDataLst>
                  <p:tags r:id="rId12"/>
                </p:custDataLst>
              </p:nvPr>
            </p:nvSpPr>
            <p:spPr bwMode="auto">
              <a:xfrm>
                <a:off x="503791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grpSp>
        <p:grpSp>
          <p:nvGrpSpPr>
            <p:cNvPr id="9" name="组合 8">
              <a:extLst>
                <a:ext uri="{FF2B5EF4-FFF2-40B4-BE49-F238E27FC236}">
                  <a16:creationId xmlns:a16="http://schemas.microsoft.com/office/drawing/2014/main" id="{776AB095-4180-475F-B93D-873F07ED8E16}"/>
                </a:ext>
              </a:extLst>
            </p:cNvPr>
            <p:cNvGrpSpPr/>
            <p:nvPr/>
          </p:nvGrpSpPr>
          <p:grpSpPr>
            <a:xfrm>
              <a:off x="665978" y="1619178"/>
              <a:ext cx="7704856" cy="0"/>
              <a:chOff x="665978" y="2082167"/>
              <a:chExt cx="7704856" cy="0"/>
            </a:xfrm>
            <a:grpFill/>
          </p:grpSpPr>
          <p:cxnSp>
            <p:nvCxnSpPr>
              <p:cNvPr id="10" name="PA-直接连接符 7">
                <a:extLst>
                  <a:ext uri="{FF2B5EF4-FFF2-40B4-BE49-F238E27FC236}">
                    <a16:creationId xmlns:a16="http://schemas.microsoft.com/office/drawing/2014/main" id="{3C352740-19EB-4E34-BF48-B0FA5F185EB6}"/>
                  </a:ext>
                </a:extLst>
              </p:cNvPr>
              <p:cNvCxnSpPr>
                <a:cxnSpLocks/>
              </p:cNvCxnSpPr>
              <p:nvPr>
                <p:custDataLst>
                  <p:tags r:id="rId6"/>
                </p:custDataLst>
              </p:nvPr>
            </p:nvCxnSpPr>
            <p:spPr>
              <a:xfrm>
                <a:off x="5148064" y="2082167"/>
                <a:ext cx="3222770" cy="0"/>
              </a:xfrm>
              <a:prstGeom prst="line">
                <a:avLst/>
              </a:prstGeom>
              <a:grpFill/>
              <a:ln w="15875" cap="flat" cmpd="sng" algn="ctr">
                <a:solidFill>
                  <a:srgbClr val="C00000"/>
                </a:solidFill>
                <a:prstDash val="solid"/>
                <a:miter lim="800000"/>
              </a:ln>
              <a:effectLst/>
            </p:spPr>
          </p:cxnSp>
          <p:cxnSp>
            <p:nvCxnSpPr>
              <p:cNvPr id="12" name="PA-直接连接符 8">
                <a:extLst>
                  <a:ext uri="{FF2B5EF4-FFF2-40B4-BE49-F238E27FC236}">
                    <a16:creationId xmlns:a16="http://schemas.microsoft.com/office/drawing/2014/main" id="{43582034-307D-497A-B426-6258ADBF106B}"/>
                  </a:ext>
                </a:extLst>
              </p:cNvPr>
              <p:cNvCxnSpPr>
                <a:cxnSpLocks/>
              </p:cNvCxnSpPr>
              <p:nvPr>
                <p:custDataLst>
                  <p:tags r:id="rId7"/>
                </p:custDataLst>
              </p:nvPr>
            </p:nvCxnSpPr>
            <p:spPr>
              <a:xfrm>
                <a:off x="665978" y="2082167"/>
                <a:ext cx="3329958" cy="0"/>
              </a:xfrm>
              <a:prstGeom prst="line">
                <a:avLst/>
              </a:prstGeom>
              <a:grpFill/>
              <a:ln w="15875" cap="flat" cmpd="sng" algn="ctr">
                <a:solidFill>
                  <a:srgbClr val="C00000"/>
                </a:solidFill>
                <a:prstDash val="solid"/>
                <a:miter lim="800000"/>
              </a:ln>
              <a:effectLst/>
            </p:spPr>
          </p:cxnSp>
        </p:grpSp>
      </p:grpSp>
      <p:sp>
        <p:nvSpPr>
          <p:cNvPr id="18" name="PA-1022133">
            <a:extLst>
              <a:ext uri="{FF2B5EF4-FFF2-40B4-BE49-F238E27FC236}">
                <a16:creationId xmlns:a16="http://schemas.microsoft.com/office/drawing/2014/main" id="{CEE5351F-2A11-448B-B3CD-53DAC6B40C0F}"/>
              </a:ext>
            </a:extLst>
          </p:cNvPr>
          <p:cNvSpPr/>
          <p:nvPr>
            <p:custDataLst>
              <p:tags r:id="rId3"/>
            </p:custDataLst>
          </p:nvPr>
        </p:nvSpPr>
        <p:spPr>
          <a:xfrm>
            <a:off x="3776658" y="633133"/>
            <a:ext cx="1303487" cy="499624"/>
          </a:xfrm>
          <a:prstGeom prst="rect">
            <a:avLst/>
          </a:prstGeom>
        </p:spPr>
        <p:txBody>
          <a:bodyPr wrap="square">
            <a:spAutoFit/>
          </a:bodyPr>
          <a:lstStyle/>
          <a:p>
            <a:pPr defTabSz="685800" fontAlgn="base">
              <a:lnSpc>
                <a:spcPct val="150000"/>
              </a:lnSpc>
              <a:spcBef>
                <a:spcPct val="0"/>
              </a:spcBef>
              <a:spcAft>
                <a:spcPct val="0"/>
              </a:spcAft>
              <a:defRPr/>
            </a:pPr>
            <a:r>
              <a:rPr lang="zh-CN" altLang="en-US" sz="2000" b="1" dirty="0">
                <a:solidFill>
                  <a:srgbClr val="C00000"/>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突出亮点</a:t>
            </a:r>
          </a:p>
        </p:txBody>
      </p:sp>
      <p:sp>
        <p:nvSpPr>
          <p:cNvPr id="38" name="PA-102250"/>
          <p:cNvSpPr/>
          <p:nvPr>
            <p:custDataLst>
              <p:tags r:id="rId4"/>
            </p:custDataLst>
          </p:nvPr>
        </p:nvSpPr>
        <p:spPr>
          <a:xfrm>
            <a:off x="676275" y="1419622"/>
            <a:ext cx="701965" cy="2664296"/>
          </a:xfrm>
          <a:prstGeom prst="rect">
            <a:avLst/>
          </a:prstGeom>
          <a:solidFill>
            <a:srgbClr val="C00000"/>
          </a:solidFill>
          <a:ln w="12700" cap="flat" cmpd="sng" algn="ctr">
            <a:noFill/>
            <a:prstDash val="solid"/>
            <a:miter lim="800000"/>
          </a:ln>
          <a:effectLst/>
        </p:spPr>
        <p:txBody>
          <a:bodyPr rtlCol="0" anchor="ctr"/>
          <a:lstStyle/>
          <a:p>
            <a:pPr algn="ctr" defTabSz="685800"/>
            <a:endParaRPr lang="zh-CN" altLang="en-US" sz="3750" kern="0" dirty="0">
              <a:solidFill>
                <a:prstClr val="white"/>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39" name="PA-102252"/>
          <p:cNvSpPr/>
          <p:nvPr>
            <p:custDataLst>
              <p:tags r:id="rId5"/>
            </p:custDataLst>
          </p:nvPr>
        </p:nvSpPr>
        <p:spPr>
          <a:xfrm rot="20868462">
            <a:off x="253897" y="996184"/>
            <a:ext cx="621680" cy="568773"/>
          </a:xfrm>
          <a:prstGeom prst="star5">
            <a:avLst/>
          </a:prstGeom>
          <a:gradFill flip="none" rotWithShape="1">
            <a:gsLst>
              <a:gs pos="17000">
                <a:srgbClr val="FFF200"/>
              </a:gs>
              <a:gs pos="79000">
                <a:srgbClr val="FF7A00"/>
              </a:gs>
            </a:gsLst>
            <a:path path="circle">
              <a:fillToRect l="50000" t="50000" r="50000" b="50000"/>
            </a:path>
          </a:gradFill>
          <a:ln w="12700" cap="flat" cmpd="sng" algn="ctr">
            <a:solidFill>
              <a:srgbClr val="FFFF00"/>
            </a:solidFill>
            <a:prstDash val="solid"/>
            <a:miter lim="800000"/>
          </a:ln>
          <a:effectLst>
            <a:outerShdw blurRad="38100" sx="102000" sy="102000" algn="ctr" rotWithShape="0">
              <a:prstClr val="black"/>
            </a:outerShdw>
          </a:effectLst>
        </p:spPr>
        <p:txBody>
          <a:bodyPr anchor="ctr"/>
          <a:lstStyle/>
          <a:p>
            <a:pPr algn="ctr" defTabSz="685800"/>
            <a:endParaRPr lang="zh-CN" altLang="en-US" sz="1200" kern="0">
              <a:solidFill>
                <a:prstClr val="white"/>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40" name="文本框 39"/>
          <p:cNvSpPr txBox="1"/>
          <p:nvPr/>
        </p:nvSpPr>
        <p:spPr>
          <a:xfrm>
            <a:off x="727826" y="2093240"/>
            <a:ext cx="553998" cy="2073860"/>
          </a:xfrm>
          <a:prstGeom prst="rect">
            <a:avLst/>
          </a:prstGeom>
          <a:noFill/>
        </p:spPr>
        <p:txBody>
          <a:bodyPr vert="eaVert"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制度体系自信</a:t>
            </a:r>
          </a:p>
        </p:txBody>
      </p:sp>
      <p:sp>
        <p:nvSpPr>
          <p:cNvPr id="6" name="矩形 5"/>
          <p:cNvSpPr/>
          <p:nvPr/>
        </p:nvSpPr>
        <p:spPr>
          <a:xfrm>
            <a:off x="1567690" y="1611072"/>
            <a:ext cx="5044500" cy="1477328"/>
          </a:xfrm>
          <a:prstGeom prst="rect">
            <a:avLst/>
          </a:prstGeom>
        </p:spPr>
        <p:txBody>
          <a:bodyPr wrap="square">
            <a:spAutoFit/>
          </a:bodyPr>
          <a:lstStyle/>
          <a:p>
            <a:pPr>
              <a:lnSpc>
                <a:spcPct val="150000"/>
              </a:lnSpc>
            </a:pPr>
            <a:r>
              <a:rPr lang="zh-CN" altLang="en-US" sz="200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rPr>
              <a:t>核心要点</a:t>
            </a:r>
            <a:r>
              <a:rPr lang="zh-CN" altLang="en-US" sz="2000" dirty="0">
                <a:solidFill>
                  <a:srgbClr val="591300"/>
                </a:solidFill>
                <a:latin typeface="微软雅黑" panose="020B0503020204020204" pitchFamily="34" charset="-122"/>
                <a:ea typeface="微软雅黑" panose="020B0503020204020204" pitchFamily="34" charset="-122"/>
                <a:cs typeface="+mn-ea"/>
              </a:rPr>
              <a:t>：坚持根本制度</a:t>
            </a:r>
            <a:r>
              <a:rPr lang="en-US" altLang="zh-CN" sz="2000" dirty="0">
                <a:solidFill>
                  <a:srgbClr val="591300"/>
                </a:solidFill>
                <a:latin typeface="微软雅黑" panose="020B0503020204020204" pitchFamily="34" charset="-122"/>
                <a:ea typeface="微软雅黑" panose="020B0503020204020204" pitchFamily="34" charset="-122"/>
                <a:cs typeface="+mn-ea"/>
              </a:rPr>
              <a:t>——</a:t>
            </a:r>
            <a:r>
              <a:rPr lang="zh-CN" altLang="en-US" sz="2000" dirty="0">
                <a:solidFill>
                  <a:srgbClr val="591300"/>
                </a:solidFill>
                <a:latin typeface="微软雅黑" panose="020B0503020204020204" pitchFamily="34" charset="-122"/>
                <a:ea typeface="微软雅黑" panose="020B0503020204020204" pitchFamily="34" charset="-122"/>
                <a:cs typeface="+mn-ea"/>
              </a:rPr>
              <a:t>基本制度、重要制度相衔接，统筹顶层设计和分层对接、统筹制度改革和制度运行。</a:t>
            </a:r>
            <a:endParaRPr lang="en-US" altLang="zh-CN" sz="2000" dirty="0">
              <a:solidFill>
                <a:srgbClr val="591300"/>
              </a:solidFill>
              <a:latin typeface="微软雅黑" panose="020B0503020204020204" pitchFamily="34" charset="-122"/>
              <a:ea typeface="微软雅黑" panose="020B0503020204020204" pitchFamily="34" charset="-122"/>
              <a:cs typeface="+mn-ea"/>
            </a:endParaRPr>
          </a:p>
        </p:txBody>
      </p:sp>
      <p:pic>
        <p:nvPicPr>
          <p:cNvPr id="25" name="图片 2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883106">
            <a:off x="6950337" y="1408330"/>
            <a:ext cx="1624657" cy="1762177"/>
          </a:xfrm>
          <a:prstGeom prst="rect">
            <a:avLst/>
          </a:prstGeom>
        </p:spPr>
      </p:pic>
      <p:sp>
        <p:nvSpPr>
          <p:cNvPr id="31" name="圆角矩形 7"/>
          <p:cNvSpPr/>
          <p:nvPr/>
        </p:nvSpPr>
        <p:spPr>
          <a:xfrm>
            <a:off x="1474235" y="3366720"/>
            <a:ext cx="6109672" cy="704058"/>
          </a:xfrm>
          <a:prstGeom prst="roundRect">
            <a:avLst/>
          </a:prstGeom>
          <a:solidFill>
            <a:srgbClr val="C00000"/>
          </a:solidFill>
          <a:ln w="12700" cap="flat" cmpd="sng" algn="ctr">
            <a:noFill/>
            <a:prstDash val="solid"/>
            <a:miter lim="800000"/>
          </a:ln>
          <a:effectLst/>
        </p:spPr>
        <p:txBody>
          <a:bodyPr rot="0" spcFirstLastPara="0" vertOverflow="overflow" horzOverflow="overflow" vert="horz" wrap="square" lIns="91428" tIns="45714" rIns="91428" bIns="45714" numCol="1" spcCol="0" rtlCol="0" fromWordArt="0" anchor="ctr" anchorCtr="0" forceAA="0" compatLnSpc="1">
            <a:noAutofit/>
          </a:bodyPr>
          <a:lstStyle/>
          <a:p>
            <a:pPr algn="ctr" defTabSz="914309">
              <a:defRPr/>
            </a:pPr>
            <a:r>
              <a:rPr lang="zh-CN" altLang="en-US" sz="2400" b="1" kern="0" dirty="0">
                <a:gradFill>
                  <a:gsLst>
                    <a:gs pos="31000">
                      <a:srgbClr val="5B9BD5">
                        <a:lumMod val="5000"/>
                        <a:lumOff val="95000"/>
                      </a:srgbClr>
                    </a:gs>
                    <a:gs pos="85000">
                      <a:srgbClr val="FFFF00"/>
                    </a:gs>
                  </a:gsLst>
                  <a:lin ang="5400000" scaled="1"/>
                </a:gradFill>
                <a:latin typeface="微软雅黑" panose="020B0503020204020204" pitchFamily="34" charset="-122"/>
                <a:ea typeface="微软雅黑" panose="020B0503020204020204" pitchFamily="34" charset="-122"/>
                <a:cs typeface="+mn-ea"/>
                <a:sym typeface="思源黑体 CN Normal" panose="020B0400000000000000" pitchFamily="34" charset="-122"/>
              </a:rPr>
              <a:t>十八大以来最全面的制度体系建设</a:t>
            </a:r>
          </a:p>
        </p:txBody>
      </p:sp>
      <p:sp>
        <p:nvSpPr>
          <p:cNvPr id="34" name="椭圆 33"/>
          <p:cNvSpPr/>
          <p:nvPr/>
        </p:nvSpPr>
        <p:spPr>
          <a:xfrm>
            <a:off x="755890" y="1521907"/>
            <a:ext cx="525934" cy="539468"/>
          </a:xfrm>
          <a:prstGeom prst="ellipse">
            <a:avLst/>
          </a:prstGeom>
          <a:solidFill>
            <a:srgbClr val="7D0000"/>
          </a:solidFill>
          <a:ln w="12700" cap="flat" cmpd="sng" algn="ctr">
            <a:noFill/>
            <a:prstDash val="solid"/>
            <a:miter lim="800000"/>
          </a:ln>
          <a:effectLst/>
        </p:spPr>
        <p:txBody>
          <a:bodyPr rtlCol="0" anchor="ctr"/>
          <a:lstStyle/>
          <a:p>
            <a:pPr algn="ctr" defTabSz="914400" fontAlgn="base">
              <a:spcBef>
                <a:spcPct val="0"/>
              </a:spcBef>
              <a:spcAft>
                <a:spcPct val="0"/>
              </a:spcAft>
              <a:defRPr/>
            </a:pPr>
            <a:r>
              <a:rPr lang="en-US" altLang="zh-CN" sz="2400" b="1" kern="0" dirty="0">
                <a:solidFill>
                  <a:prstClr val="white"/>
                </a:solidFill>
                <a:latin typeface="Noto Sans S Chinese Bold" pitchFamily="34" charset="-122"/>
                <a:ea typeface="Noto Sans S Chinese Bold" pitchFamily="34" charset="-122"/>
                <a:cs typeface="+mn-ea"/>
                <a:sym typeface="+mn-lt"/>
              </a:rPr>
              <a:t>5</a:t>
            </a:r>
            <a:endParaRPr lang="zh-CN" altLang="en-US" sz="2400" b="1" kern="0" dirty="0">
              <a:solidFill>
                <a:prstClr val="white"/>
              </a:solidFill>
              <a:latin typeface="Noto Sans S Chinese Bold" pitchFamily="34" charset="-122"/>
              <a:ea typeface="Noto Sans S Chinese Bold" pitchFamily="34" charset="-122"/>
              <a:cs typeface="+mn-ea"/>
              <a:sym typeface="+mn-lt"/>
            </a:endParaRPr>
          </a:p>
        </p:txBody>
      </p:sp>
    </p:spTree>
    <p:custDataLst>
      <p:tags r:id="rId1"/>
    </p:custDataLst>
    <p:extLst>
      <p:ext uri="{BB962C8B-B14F-4D97-AF65-F5344CB8AC3E}">
        <p14:creationId xmlns:p14="http://schemas.microsoft.com/office/powerpoint/2010/main" val="375344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1000"/>
                                        <p:tgtEl>
                                          <p:spTgt spid="38"/>
                                        </p:tgtEl>
                                      </p:cBhvr>
                                    </p:animEffect>
                                    <p:anim calcmode="lin" valueType="num">
                                      <p:cBhvr>
                                        <p:cTn id="25" dur="1000" fill="hold"/>
                                        <p:tgtEl>
                                          <p:spTgt spid="38"/>
                                        </p:tgtEl>
                                        <p:attrNameLst>
                                          <p:attrName>ppt_x</p:attrName>
                                        </p:attrNameLst>
                                      </p:cBhvr>
                                      <p:tavLst>
                                        <p:tav tm="0">
                                          <p:val>
                                            <p:strVal val="#ppt_x"/>
                                          </p:val>
                                        </p:tav>
                                        <p:tav tm="100000">
                                          <p:val>
                                            <p:strVal val="#ppt_x"/>
                                          </p:val>
                                        </p:tav>
                                      </p:tavLst>
                                    </p:anim>
                                    <p:anim calcmode="lin" valueType="num">
                                      <p:cBhvr>
                                        <p:cTn id="26" dur="1000" fill="hold"/>
                                        <p:tgtEl>
                                          <p:spTgt spid="3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1000"/>
                                        <p:tgtEl>
                                          <p:spTgt spid="39"/>
                                        </p:tgtEl>
                                      </p:cBhvr>
                                    </p:animEffect>
                                    <p:anim calcmode="lin" valueType="num">
                                      <p:cBhvr>
                                        <p:cTn id="30" dur="1000" fill="hold"/>
                                        <p:tgtEl>
                                          <p:spTgt spid="39"/>
                                        </p:tgtEl>
                                        <p:attrNameLst>
                                          <p:attrName>ppt_x</p:attrName>
                                        </p:attrNameLst>
                                      </p:cBhvr>
                                      <p:tavLst>
                                        <p:tav tm="0">
                                          <p:val>
                                            <p:strVal val="#ppt_x"/>
                                          </p:val>
                                        </p:tav>
                                        <p:tav tm="100000">
                                          <p:val>
                                            <p:strVal val="#ppt_x"/>
                                          </p:val>
                                        </p:tav>
                                      </p:tavLst>
                                    </p:anim>
                                    <p:anim calcmode="lin" valueType="num">
                                      <p:cBhvr>
                                        <p:cTn id="31" dur="1000" fill="hold"/>
                                        <p:tgtEl>
                                          <p:spTgt spid="3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12" presetClass="entr" presetSubtype="8" fill="hold" grpId="0" nodeType="after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additive="base">
                                        <p:cTn id="40" dur="500"/>
                                        <p:tgtEl>
                                          <p:spTgt spid="31"/>
                                        </p:tgtEl>
                                        <p:attrNameLst>
                                          <p:attrName>ppt_x</p:attrName>
                                        </p:attrNameLst>
                                      </p:cBhvr>
                                      <p:tavLst>
                                        <p:tav tm="0">
                                          <p:val>
                                            <p:strVal val="#ppt_x-#ppt_w*1.125000"/>
                                          </p:val>
                                        </p:tav>
                                        <p:tav tm="100000">
                                          <p:val>
                                            <p:strVal val="#ppt_x"/>
                                          </p:val>
                                        </p:tav>
                                      </p:tavLst>
                                    </p:anim>
                                    <p:animEffect transition="in" filter="wipe(right)">
                                      <p:cBhvr>
                                        <p:cTn id="41" dur="500"/>
                                        <p:tgtEl>
                                          <p:spTgt spid="31"/>
                                        </p:tgtEl>
                                      </p:cBhvr>
                                    </p:animEffect>
                                  </p:childTnLst>
                                </p:cTn>
                              </p:par>
                            </p:childTnLst>
                          </p:cTn>
                        </p:par>
                        <p:par>
                          <p:cTn id="42" fill="hold">
                            <p:stCondLst>
                              <p:cond delay="1500"/>
                            </p:stCondLst>
                            <p:childTnLst>
                              <p:par>
                                <p:cTn id="43" presetID="49" presetClass="entr" presetSubtype="0" decel="100000" fill="hold" grpId="0" nodeType="afterEffect">
                                  <p:stCondLst>
                                    <p:cond delay="0"/>
                                  </p:stCondLst>
                                  <p:childTnLst>
                                    <p:set>
                                      <p:cBhvr>
                                        <p:cTn id="44" dur="1" fill="hold">
                                          <p:stCondLst>
                                            <p:cond delay="0"/>
                                          </p:stCondLst>
                                        </p:cTn>
                                        <p:tgtEl>
                                          <p:spTgt spid="34"/>
                                        </p:tgtEl>
                                        <p:attrNameLst>
                                          <p:attrName>style.visibility</p:attrName>
                                        </p:attrNameLst>
                                      </p:cBhvr>
                                      <p:to>
                                        <p:strVal val="visible"/>
                                      </p:to>
                                    </p:set>
                                    <p:anim calcmode="lin" valueType="num">
                                      <p:cBhvr>
                                        <p:cTn id="45" dur="1000" fill="hold"/>
                                        <p:tgtEl>
                                          <p:spTgt spid="34"/>
                                        </p:tgtEl>
                                        <p:attrNameLst>
                                          <p:attrName>ppt_w</p:attrName>
                                        </p:attrNameLst>
                                      </p:cBhvr>
                                      <p:tavLst>
                                        <p:tav tm="0">
                                          <p:val>
                                            <p:fltVal val="0"/>
                                          </p:val>
                                        </p:tav>
                                        <p:tav tm="100000">
                                          <p:val>
                                            <p:strVal val="#ppt_w"/>
                                          </p:val>
                                        </p:tav>
                                      </p:tavLst>
                                    </p:anim>
                                    <p:anim calcmode="lin" valueType="num">
                                      <p:cBhvr>
                                        <p:cTn id="46" dur="1000" fill="hold"/>
                                        <p:tgtEl>
                                          <p:spTgt spid="34"/>
                                        </p:tgtEl>
                                        <p:attrNameLst>
                                          <p:attrName>ppt_h</p:attrName>
                                        </p:attrNameLst>
                                      </p:cBhvr>
                                      <p:tavLst>
                                        <p:tav tm="0">
                                          <p:val>
                                            <p:fltVal val="0"/>
                                          </p:val>
                                        </p:tav>
                                        <p:tav tm="100000">
                                          <p:val>
                                            <p:strVal val="#ppt_h"/>
                                          </p:val>
                                        </p:tav>
                                      </p:tavLst>
                                    </p:anim>
                                    <p:anim calcmode="lin" valueType="num">
                                      <p:cBhvr>
                                        <p:cTn id="47" dur="1000" fill="hold"/>
                                        <p:tgtEl>
                                          <p:spTgt spid="34"/>
                                        </p:tgtEl>
                                        <p:attrNameLst>
                                          <p:attrName>style.rotation</p:attrName>
                                        </p:attrNameLst>
                                      </p:cBhvr>
                                      <p:tavLst>
                                        <p:tav tm="0">
                                          <p:val>
                                            <p:fltVal val="360"/>
                                          </p:val>
                                        </p:tav>
                                        <p:tav tm="100000">
                                          <p:val>
                                            <p:fltVal val="0"/>
                                          </p:val>
                                        </p:tav>
                                      </p:tavLst>
                                    </p:anim>
                                    <p:animEffect transition="in" filter="fade">
                                      <p:cBhvr>
                                        <p:cTn id="48"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8" grpId="0" animBg="1"/>
      <p:bldP spid="39" grpId="0" animBg="1"/>
      <p:bldP spid="31"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连接符 23"/>
          <p:cNvCxnSpPr/>
          <p:nvPr/>
        </p:nvCxnSpPr>
        <p:spPr>
          <a:xfrm>
            <a:off x="827584" y="1267823"/>
            <a:ext cx="0" cy="2960111"/>
          </a:xfrm>
          <a:prstGeom prst="line">
            <a:avLst/>
          </a:prstGeom>
          <a:noFill/>
          <a:ln w="6350" cap="flat" cmpd="sng" algn="ctr">
            <a:solidFill>
              <a:srgbClr val="FF9500"/>
            </a:solidFill>
            <a:prstDash val="solid"/>
            <a:miter lim="800000"/>
          </a:ln>
          <a:effectLst/>
        </p:spPr>
      </p:cxnSp>
      <p:sp>
        <p:nvSpPr>
          <p:cNvPr id="11" name="TextBox 1"/>
          <p:cNvSpPr txBox="1">
            <a:spLocks noChangeArrowheads="1"/>
          </p:cNvSpPr>
          <p:nvPr/>
        </p:nvSpPr>
        <p:spPr bwMode="auto">
          <a:xfrm>
            <a:off x="782638" y="38101"/>
            <a:ext cx="5157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pitchFamily="34" charset="-122"/>
                <a:ea typeface="微软雅黑" panose="020B0503020204020204" pitchFamily="34" charset="-122"/>
              </a:defRPr>
            </a:lvl1pPr>
            <a:lvl2pPr>
              <a:defRPr sz="2800">
                <a:solidFill>
                  <a:schemeClr val="tx1"/>
                </a:solidFill>
                <a:latin typeface="微软雅黑" panose="020B0503020204020204" pitchFamily="34" charset="-122"/>
                <a:ea typeface="微软雅黑" panose="020B0503020204020204" pitchFamily="34" charset="-122"/>
              </a:defRPr>
            </a:lvl2pPr>
            <a:lvl3pPr>
              <a:defRPr sz="2400">
                <a:solidFill>
                  <a:schemeClr val="tx1"/>
                </a:solidFill>
                <a:latin typeface="微软雅黑" panose="020B0503020204020204" pitchFamily="34" charset="-122"/>
                <a:ea typeface="微软雅黑" panose="020B0503020204020204" pitchFamily="34" charset="-122"/>
              </a:defRPr>
            </a:lvl3pPr>
            <a:lvl4pPr>
              <a:defRPr sz="2000">
                <a:solidFill>
                  <a:schemeClr val="tx1"/>
                </a:solidFill>
                <a:latin typeface="微软雅黑" panose="020B0503020204020204" pitchFamily="34" charset="-122"/>
                <a:ea typeface="微软雅黑" panose="020B0503020204020204" pitchFamily="34" charset="-122"/>
              </a:defRPr>
            </a:lvl4pPr>
            <a:lvl5pPr>
              <a:defRPr sz="2000">
                <a:solidFill>
                  <a:schemeClr val="tx1"/>
                </a:solidFill>
                <a:latin typeface="微软雅黑" panose="020B0503020204020204" pitchFamily="34" charset="-122"/>
                <a:ea typeface="微软雅黑" panose="020B0503020204020204" pitchFamily="34" charset="-122"/>
              </a:defRPr>
            </a:lvl5pPr>
            <a:lvl6pPr>
              <a:defRPr sz="2000">
                <a:solidFill>
                  <a:schemeClr val="tx1"/>
                </a:solidFill>
                <a:latin typeface="微软雅黑" panose="020B0503020204020204" pitchFamily="34" charset="-122"/>
                <a:ea typeface="微软雅黑" panose="020B0503020204020204" pitchFamily="34" charset="-122"/>
              </a:defRPr>
            </a:lvl6pPr>
            <a:lvl7pPr>
              <a:defRPr sz="2000">
                <a:solidFill>
                  <a:schemeClr val="tx1"/>
                </a:solidFill>
                <a:latin typeface="微软雅黑" panose="020B0503020204020204" pitchFamily="34" charset="-122"/>
                <a:ea typeface="微软雅黑" panose="020B0503020204020204" pitchFamily="34" charset="-122"/>
              </a:defRPr>
            </a:lvl7pPr>
            <a:lvl8pPr>
              <a:defRPr sz="2000">
                <a:solidFill>
                  <a:schemeClr val="tx1"/>
                </a:solidFill>
                <a:latin typeface="微软雅黑" panose="020B0503020204020204" pitchFamily="34" charset="-122"/>
                <a:ea typeface="微软雅黑" panose="020B0503020204020204" pitchFamily="34" charset="-122"/>
              </a:defRPr>
            </a:lvl8pPr>
            <a:lvl9pPr>
              <a:defRPr sz="2000">
                <a:solidFill>
                  <a:schemeClr val="tx1"/>
                </a:solidFill>
                <a:latin typeface="微软雅黑" panose="020B0503020204020204" pitchFamily="34" charset="-122"/>
                <a:ea typeface="微软雅黑" panose="020B0503020204020204" pitchFamily="34" charset="-122"/>
              </a:defRPr>
            </a:lvl9pPr>
          </a:lstStyle>
          <a:p>
            <a:r>
              <a:rPr lang="zh-CN" altLang="en-US" sz="2400" b="1" dirty="0">
                <a:solidFill>
                  <a:schemeClr val="bg1"/>
                </a:solidFill>
                <a:latin typeface="楷体" panose="02010609060101010101" pitchFamily="49" charset="-122"/>
                <a:ea typeface="楷体" panose="02010609060101010101" pitchFamily="49" charset="-122"/>
              </a:rPr>
              <a:t>十九届四中全会精神学习体会</a:t>
            </a:r>
            <a:endParaRPr lang="zh-CN" altLang="zh-CN" sz="2400" b="1" dirty="0">
              <a:solidFill>
                <a:schemeClr val="bg1"/>
              </a:solidFill>
              <a:latin typeface="楷体" panose="02010609060101010101" pitchFamily="49" charset="-122"/>
              <a:ea typeface="楷体" panose="02010609060101010101" pitchFamily="49" charset="-122"/>
            </a:endParaRPr>
          </a:p>
        </p:txBody>
      </p:sp>
      <p:pic>
        <p:nvPicPr>
          <p:cNvPr id="36" name="Picture 3"/>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65352"/>
          <a:stretch>
            <a:fillRect/>
          </a:stretch>
        </p:blipFill>
        <p:spPr bwMode="auto">
          <a:xfrm>
            <a:off x="-27012" y="4349098"/>
            <a:ext cx="9171012" cy="794403"/>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10"/>
          <p:cNvSpPr>
            <a:spLocks noChangeArrowheads="1"/>
          </p:cNvSpPr>
          <p:nvPr/>
        </p:nvSpPr>
        <p:spPr bwMode="auto">
          <a:xfrm>
            <a:off x="676275" y="0"/>
            <a:ext cx="46038" cy="541338"/>
          </a:xfrm>
          <a:prstGeom prst="rect">
            <a:avLst/>
          </a:prstGeom>
          <a:solidFill>
            <a:srgbClr val="C00000"/>
          </a:solidFill>
          <a:ln>
            <a:noFill/>
          </a:ln>
        </p:spPr>
        <p:txBody>
          <a:bodyPr anchor="ctr"/>
          <a:lstStyle/>
          <a:p>
            <a:pPr algn="ctr" defTabSz="685800"/>
            <a:endParaRPr lang="zh-CN" altLang="en-US" sz="2400">
              <a:solidFill>
                <a:srgbClr val="FFFFFF"/>
              </a:solidFill>
              <a:latin typeface="Calibri" panose="020F0502020204030204" charset="0"/>
              <a:ea typeface="微软雅黑" panose="020B0503020204020204" pitchFamily="34" charset="-122"/>
            </a:endParaRPr>
          </a:p>
        </p:txBody>
      </p:sp>
      <p:pic>
        <p:nvPicPr>
          <p:cNvPr id="41" name="图片 40" descr="学校名称.png"/>
          <p:cNvPicPr>
            <a:picLocks noChangeAspect="1"/>
          </p:cNvPicPr>
          <p:nvPr/>
        </p:nvPicPr>
        <p:blipFill>
          <a:blip r:embed="rId14" cstate="print"/>
          <a:stretch>
            <a:fillRect/>
          </a:stretch>
        </p:blipFill>
        <p:spPr>
          <a:xfrm>
            <a:off x="717194" y="4515283"/>
            <a:ext cx="2559050" cy="725170"/>
          </a:xfrm>
          <a:prstGeom prst="rect">
            <a:avLst/>
          </a:prstGeom>
        </p:spPr>
      </p:pic>
      <p:pic>
        <p:nvPicPr>
          <p:cNvPr id="19" name="Picture 11" descr="F:\桌面\党政机关\素材\党徽\Nipic_20180988_20150909113802527000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18340"/>
            <a:ext cx="645405" cy="517611"/>
          </a:xfrm>
          <a:prstGeom prst="rect">
            <a:avLst/>
          </a:prstGeom>
          <a:solidFill>
            <a:schemeClr val="bg1">
              <a:lumMod val="95000"/>
            </a:schemeClr>
          </a:solidFill>
        </p:spPr>
      </p:pic>
      <p:grpSp>
        <p:nvGrpSpPr>
          <p:cNvPr id="7" name="PA-1022132">
            <a:extLst>
              <a:ext uri="{FF2B5EF4-FFF2-40B4-BE49-F238E27FC236}">
                <a16:creationId xmlns:a16="http://schemas.microsoft.com/office/drawing/2014/main" id="{77385266-FAAB-47E5-8344-FC0AAE8F901D}"/>
              </a:ext>
            </a:extLst>
          </p:cNvPr>
          <p:cNvGrpSpPr/>
          <p:nvPr>
            <p:custDataLst>
              <p:tags r:id="rId2"/>
            </p:custDataLst>
          </p:nvPr>
        </p:nvGrpSpPr>
        <p:grpSpPr>
          <a:xfrm>
            <a:off x="1500795" y="1116457"/>
            <a:ext cx="5778642" cy="191322"/>
            <a:chOff x="665978" y="1491630"/>
            <a:chExt cx="7704856" cy="255096"/>
          </a:xfrm>
          <a:solidFill>
            <a:srgbClr val="C00000"/>
          </a:solidFill>
        </p:grpSpPr>
        <p:grpSp>
          <p:nvGrpSpPr>
            <p:cNvPr id="8" name="组合 7">
              <a:extLst>
                <a:ext uri="{FF2B5EF4-FFF2-40B4-BE49-F238E27FC236}">
                  <a16:creationId xmlns:a16="http://schemas.microsoft.com/office/drawing/2014/main" id="{A875EAB6-AA7A-4F74-9337-DDB8B1348787}"/>
                </a:ext>
              </a:extLst>
            </p:cNvPr>
            <p:cNvGrpSpPr/>
            <p:nvPr/>
          </p:nvGrpSpPr>
          <p:grpSpPr>
            <a:xfrm>
              <a:off x="4118171" y="1491630"/>
              <a:ext cx="887762" cy="255096"/>
              <a:chOff x="3965502" y="1879809"/>
              <a:chExt cx="1193100" cy="342834"/>
            </a:xfrm>
            <a:grpFill/>
          </p:grpSpPr>
          <p:sp>
            <p:nvSpPr>
              <p:cNvPr id="13" name="PA-dark-star-shape_15445">
                <a:extLst>
                  <a:ext uri="{FF2B5EF4-FFF2-40B4-BE49-F238E27FC236}">
                    <a16:creationId xmlns:a16="http://schemas.microsoft.com/office/drawing/2014/main" id="{E9F3DBA2-3F8E-4BF7-B945-24F83D49BDC0}"/>
                  </a:ext>
                </a:extLst>
              </p:cNvPr>
              <p:cNvSpPr>
                <a:spLocks noChangeAspect="1"/>
              </p:cNvSpPr>
              <p:nvPr>
                <p:custDataLst>
                  <p:tags r:id="rId6"/>
                </p:custDataLst>
              </p:nvPr>
            </p:nvSpPr>
            <p:spPr bwMode="auto">
              <a:xfrm>
                <a:off x="4391609" y="1879809"/>
                <a:ext cx="360781" cy="342834"/>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4" name="PA-dark-star-shape_15445">
                <a:extLst>
                  <a:ext uri="{FF2B5EF4-FFF2-40B4-BE49-F238E27FC236}">
                    <a16:creationId xmlns:a16="http://schemas.microsoft.com/office/drawing/2014/main" id="{327148F3-DDDB-426B-899F-554E5AFE2280}"/>
                  </a:ext>
                </a:extLst>
              </p:cNvPr>
              <p:cNvSpPr>
                <a:spLocks noChangeAspect="1"/>
              </p:cNvSpPr>
              <p:nvPr>
                <p:custDataLst>
                  <p:tags r:id="rId7"/>
                </p:custDataLst>
              </p:nvPr>
            </p:nvSpPr>
            <p:spPr bwMode="auto">
              <a:xfrm>
                <a:off x="4771621"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5" name="PA-dark-star-shape_15445">
                <a:extLst>
                  <a:ext uri="{FF2B5EF4-FFF2-40B4-BE49-F238E27FC236}">
                    <a16:creationId xmlns:a16="http://schemas.microsoft.com/office/drawing/2014/main" id="{2000E172-2B2A-4664-89CE-24B6E7BF7263}"/>
                  </a:ext>
                </a:extLst>
              </p:cNvPr>
              <p:cNvSpPr>
                <a:spLocks noChangeAspect="1"/>
              </p:cNvSpPr>
              <p:nvPr>
                <p:custDataLst>
                  <p:tags r:id="rId8"/>
                </p:custDataLst>
              </p:nvPr>
            </p:nvSpPr>
            <p:spPr bwMode="auto">
              <a:xfrm>
                <a:off x="4161559"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6" name="PA-dark-star-shape_15445">
                <a:extLst>
                  <a:ext uri="{FF2B5EF4-FFF2-40B4-BE49-F238E27FC236}">
                    <a16:creationId xmlns:a16="http://schemas.microsoft.com/office/drawing/2014/main" id="{F50A4D79-43F3-4908-BF19-04EA33905788}"/>
                  </a:ext>
                </a:extLst>
              </p:cNvPr>
              <p:cNvSpPr>
                <a:spLocks noChangeAspect="1"/>
              </p:cNvSpPr>
              <p:nvPr>
                <p:custDataLst>
                  <p:tags r:id="rId9"/>
                </p:custDataLst>
              </p:nvPr>
            </p:nvSpPr>
            <p:spPr bwMode="auto">
              <a:xfrm>
                <a:off x="396550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7" name="PA-dark-star-shape_15445">
                <a:extLst>
                  <a:ext uri="{FF2B5EF4-FFF2-40B4-BE49-F238E27FC236}">
                    <a16:creationId xmlns:a16="http://schemas.microsoft.com/office/drawing/2014/main" id="{A9AEFAE5-D3B5-46BC-8154-CD76518128B2}"/>
                  </a:ext>
                </a:extLst>
              </p:cNvPr>
              <p:cNvSpPr>
                <a:spLocks noChangeAspect="1"/>
              </p:cNvSpPr>
              <p:nvPr>
                <p:custDataLst>
                  <p:tags r:id="rId10"/>
                </p:custDataLst>
              </p:nvPr>
            </p:nvSpPr>
            <p:spPr bwMode="auto">
              <a:xfrm>
                <a:off x="503791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grpSp>
        <p:grpSp>
          <p:nvGrpSpPr>
            <p:cNvPr id="9" name="组合 8">
              <a:extLst>
                <a:ext uri="{FF2B5EF4-FFF2-40B4-BE49-F238E27FC236}">
                  <a16:creationId xmlns:a16="http://schemas.microsoft.com/office/drawing/2014/main" id="{776AB095-4180-475F-B93D-873F07ED8E16}"/>
                </a:ext>
              </a:extLst>
            </p:cNvPr>
            <p:cNvGrpSpPr/>
            <p:nvPr/>
          </p:nvGrpSpPr>
          <p:grpSpPr>
            <a:xfrm>
              <a:off x="665978" y="1619178"/>
              <a:ext cx="7704856" cy="0"/>
              <a:chOff x="665978" y="2082167"/>
              <a:chExt cx="7704856" cy="0"/>
            </a:xfrm>
            <a:grpFill/>
          </p:grpSpPr>
          <p:cxnSp>
            <p:nvCxnSpPr>
              <p:cNvPr id="10" name="PA-直接连接符 7">
                <a:extLst>
                  <a:ext uri="{FF2B5EF4-FFF2-40B4-BE49-F238E27FC236}">
                    <a16:creationId xmlns:a16="http://schemas.microsoft.com/office/drawing/2014/main" id="{3C352740-19EB-4E34-BF48-B0FA5F185EB6}"/>
                  </a:ext>
                </a:extLst>
              </p:cNvPr>
              <p:cNvCxnSpPr>
                <a:cxnSpLocks/>
              </p:cNvCxnSpPr>
              <p:nvPr>
                <p:custDataLst>
                  <p:tags r:id="rId4"/>
                </p:custDataLst>
              </p:nvPr>
            </p:nvCxnSpPr>
            <p:spPr>
              <a:xfrm>
                <a:off x="5148064" y="2082167"/>
                <a:ext cx="3222770" cy="0"/>
              </a:xfrm>
              <a:prstGeom prst="line">
                <a:avLst/>
              </a:prstGeom>
              <a:grpFill/>
              <a:ln w="15875" cap="flat" cmpd="sng" algn="ctr">
                <a:solidFill>
                  <a:srgbClr val="C00000"/>
                </a:solidFill>
                <a:prstDash val="solid"/>
                <a:miter lim="800000"/>
              </a:ln>
              <a:effectLst/>
            </p:spPr>
          </p:cxnSp>
          <p:cxnSp>
            <p:nvCxnSpPr>
              <p:cNvPr id="12" name="PA-直接连接符 8">
                <a:extLst>
                  <a:ext uri="{FF2B5EF4-FFF2-40B4-BE49-F238E27FC236}">
                    <a16:creationId xmlns:a16="http://schemas.microsoft.com/office/drawing/2014/main" id="{43582034-307D-497A-B426-6258ADBF106B}"/>
                  </a:ext>
                </a:extLst>
              </p:cNvPr>
              <p:cNvCxnSpPr>
                <a:cxnSpLocks/>
              </p:cNvCxnSpPr>
              <p:nvPr>
                <p:custDataLst>
                  <p:tags r:id="rId5"/>
                </p:custDataLst>
              </p:nvPr>
            </p:nvCxnSpPr>
            <p:spPr>
              <a:xfrm>
                <a:off x="665978" y="2082167"/>
                <a:ext cx="3329958" cy="0"/>
              </a:xfrm>
              <a:prstGeom prst="line">
                <a:avLst/>
              </a:prstGeom>
              <a:grpFill/>
              <a:ln w="15875" cap="flat" cmpd="sng" algn="ctr">
                <a:solidFill>
                  <a:srgbClr val="C00000"/>
                </a:solidFill>
                <a:prstDash val="solid"/>
                <a:miter lim="800000"/>
              </a:ln>
              <a:effectLst/>
            </p:spPr>
          </p:cxnSp>
        </p:grpSp>
      </p:grpSp>
      <p:sp>
        <p:nvSpPr>
          <p:cNvPr id="18" name="PA-1022133">
            <a:extLst>
              <a:ext uri="{FF2B5EF4-FFF2-40B4-BE49-F238E27FC236}">
                <a16:creationId xmlns:a16="http://schemas.microsoft.com/office/drawing/2014/main" id="{CEE5351F-2A11-448B-B3CD-53DAC6B40C0F}"/>
              </a:ext>
            </a:extLst>
          </p:cNvPr>
          <p:cNvSpPr/>
          <p:nvPr>
            <p:custDataLst>
              <p:tags r:id="rId3"/>
            </p:custDataLst>
          </p:nvPr>
        </p:nvSpPr>
        <p:spPr>
          <a:xfrm>
            <a:off x="3584759" y="606796"/>
            <a:ext cx="1947470" cy="553998"/>
          </a:xfrm>
          <a:prstGeom prst="rect">
            <a:avLst/>
          </a:prstGeom>
        </p:spPr>
        <p:txBody>
          <a:bodyPr wrap="square">
            <a:spAutoFit/>
          </a:bodyPr>
          <a:lstStyle/>
          <a:p>
            <a:pPr defTabSz="685800" fontAlgn="base">
              <a:lnSpc>
                <a:spcPct val="150000"/>
              </a:lnSpc>
              <a:spcBef>
                <a:spcPct val="0"/>
              </a:spcBef>
              <a:spcAft>
                <a:spcPct val="0"/>
              </a:spcAft>
              <a:defRPr/>
            </a:pPr>
            <a:r>
              <a:rPr lang="zh-CN" altLang="en-US" sz="2000" b="1" dirty="0">
                <a:solidFill>
                  <a:srgbClr val="C00000"/>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个人学习体会</a:t>
            </a:r>
          </a:p>
        </p:txBody>
      </p:sp>
      <p:sp>
        <p:nvSpPr>
          <p:cNvPr id="20" name="椭圆 19"/>
          <p:cNvSpPr/>
          <p:nvPr/>
        </p:nvSpPr>
        <p:spPr>
          <a:xfrm>
            <a:off x="645405" y="1630304"/>
            <a:ext cx="373732" cy="364167"/>
          </a:xfrm>
          <a:prstGeom prst="ellipse">
            <a:avLst/>
          </a:prstGeom>
          <a:solidFill>
            <a:srgbClr val="7D0000"/>
          </a:solidFill>
          <a:ln w="12700" cap="flat" cmpd="sng" algn="ctr">
            <a:noFill/>
            <a:prstDash val="solid"/>
            <a:miter lim="800000"/>
          </a:ln>
          <a:effectLst/>
        </p:spPr>
        <p:txBody>
          <a:bodyPr rtlCol="0" anchor="ctr"/>
          <a:lstStyle/>
          <a:p>
            <a:pPr algn="ctr" defTabSz="914400" fontAlgn="base">
              <a:spcBef>
                <a:spcPct val="0"/>
              </a:spcBef>
              <a:spcAft>
                <a:spcPct val="0"/>
              </a:spcAft>
              <a:defRPr/>
            </a:pPr>
            <a:r>
              <a:rPr lang="en-US" altLang="zh-CN" sz="2400" b="1" kern="0" dirty="0">
                <a:solidFill>
                  <a:prstClr val="white"/>
                </a:solidFill>
                <a:latin typeface="Noto Sans S Chinese Bold" pitchFamily="34" charset="-122"/>
                <a:ea typeface="Noto Sans S Chinese Bold" pitchFamily="34" charset="-122"/>
                <a:cs typeface="+mn-ea"/>
                <a:sym typeface="+mn-lt"/>
              </a:rPr>
              <a:t>1</a:t>
            </a:r>
            <a:endParaRPr lang="zh-CN" altLang="en-US" sz="2400" b="1" kern="0" dirty="0">
              <a:solidFill>
                <a:prstClr val="white"/>
              </a:solidFill>
              <a:latin typeface="Noto Sans S Chinese Bold" pitchFamily="34" charset="-122"/>
              <a:ea typeface="Noto Sans S Chinese Bold" pitchFamily="34" charset="-122"/>
              <a:cs typeface="+mn-ea"/>
              <a:sym typeface="+mn-lt"/>
            </a:endParaRPr>
          </a:p>
        </p:txBody>
      </p:sp>
      <p:sp>
        <p:nvSpPr>
          <p:cNvPr id="2" name="矩形 1"/>
          <p:cNvSpPr/>
          <p:nvPr/>
        </p:nvSpPr>
        <p:spPr>
          <a:xfrm>
            <a:off x="1128926" y="1418763"/>
            <a:ext cx="7331505" cy="830997"/>
          </a:xfrm>
          <a:prstGeom prst="rect">
            <a:avLst/>
          </a:prstGeom>
        </p:spPr>
        <p:txBody>
          <a:bodyPr wrap="square">
            <a:spAutoFit/>
          </a:bodyPr>
          <a:lstStyle/>
          <a:p>
            <a:pPr>
              <a:lnSpc>
                <a:spcPct val="150000"/>
              </a:lnSpc>
              <a:buNone/>
            </a:pPr>
            <a:r>
              <a:rPr lang="zh-CN" altLang="en-US" sz="1600" dirty="0">
                <a:solidFill>
                  <a:srgbClr val="591300"/>
                </a:solidFill>
                <a:latin typeface="微软雅黑" panose="020B0503020204020204" pitchFamily="34" charset="-122"/>
                <a:ea typeface="微软雅黑" panose="020B0503020204020204" pitchFamily="34" charset="-122"/>
                <a:cs typeface="+mn-ea"/>
              </a:rPr>
              <a:t>要紧紧联系中国特色社会主义理论体系、实践体系、制度体系的全面性、系统性、集成性，是最新的理论创新和制度创新；</a:t>
            </a:r>
            <a:endParaRPr lang="en-US" altLang="zh-CN" sz="1600" dirty="0">
              <a:solidFill>
                <a:srgbClr val="591300"/>
              </a:solidFill>
              <a:latin typeface="微软雅黑" panose="020B0503020204020204" pitchFamily="34" charset="-122"/>
              <a:ea typeface="微软雅黑" panose="020B0503020204020204" pitchFamily="34" charset="-122"/>
              <a:cs typeface="+mn-ea"/>
            </a:endParaRPr>
          </a:p>
        </p:txBody>
      </p:sp>
      <p:sp>
        <p:nvSpPr>
          <p:cNvPr id="21" name="椭圆 20"/>
          <p:cNvSpPr/>
          <p:nvPr/>
        </p:nvSpPr>
        <p:spPr>
          <a:xfrm>
            <a:off x="645405" y="2490226"/>
            <a:ext cx="373732" cy="364167"/>
          </a:xfrm>
          <a:prstGeom prst="ellipse">
            <a:avLst/>
          </a:prstGeom>
          <a:solidFill>
            <a:srgbClr val="7D0000"/>
          </a:solidFill>
          <a:ln w="12700" cap="flat" cmpd="sng" algn="ctr">
            <a:noFill/>
            <a:prstDash val="solid"/>
            <a:miter lim="800000"/>
          </a:ln>
          <a:effectLst/>
        </p:spPr>
        <p:txBody>
          <a:bodyPr rtlCol="0" anchor="ctr"/>
          <a:lstStyle/>
          <a:p>
            <a:pPr algn="ctr" defTabSz="914400" fontAlgn="base">
              <a:spcBef>
                <a:spcPct val="0"/>
              </a:spcBef>
              <a:spcAft>
                <a:spcPct val="0"/>
              </a:spcAft>
              <a:defRPr/>
            </a:pPr>
            <a:r>
              <a:rPr lang="en-US" altLang="zh-CN" sz="2400" b="1" kern="0" dirty="0">
                <a:solidFill>
                  <a:prstClr val="white"/>
                </a:solidFill>
                <a:latin typeface="Noto Sans S Chinese Bold" pitchFamily="34" charset="-122"/>
                <a:ea typeface="Noto Sans S Chinese Bold" pitchFamily="34" charset="-122"/>
                <a:cs typeface="+mn-ea"/>
                <a:sym typeface="+mn-lt"/>
              </a:rPr>
              <a:t>2</a:t>
            </a:r>
            <a:endParaRPr lang="zh-CN" altLang="en-US" sz="2400" b="1" kern="0" dirty="0">
              <a:solidFill>
                <a:prstClr val="white"/>
              </a:solidFill>
              <a:latin typeface="Noto Sans S Chinese Bold" pitchFamily="34" charset="-122"/>
              <a:ea typeface="Noto Sans S Chinese Bold" pitchFamily="34" charset="-122"/>
              <a:cs typeface="+mn-ea"/>
              <a:sym typeface="+mn-lt"/>
            </a:endParaRPr>
          </a:p>
        </p:txBody>
      </p:sp>
      <p:sp>
        <p:nvSpPr>
          <p:cNvPr id="3" name="矩形 2"/>
          <p:cNvSpPr/>
          <p:nvPr/>
        </p:nvSpPr>
        <p:spPr>
          <a:xfrm>
            <a:off x="1144464" y="2285495"/>
            <a:ext cx="7315967" cy="830997"/>
          </a:xfrm>
          <a:prstGeom prst="rect">
            <a:avLst/>
          </a:prstGeom>
        </p:spPr>
        <p:txBody>
          <a:bodyPr wrap="square">
            <a:spAutoFit/>
          </a:bodyPr>
          <a:lstStyle/>
          <a:p>
            <a:pPr>
              <a:lnSpc>
                <a:spcPct val="150000"/>
              </a:lnSpc>
            </a:pPr>
            <a:r>
              <a:rPr lang="zh-CN" altLang="en-US" sz="1600" dirty="0">
                <a:solidFill>
                  <a:srgbClr val="591300"/>
                </a:solidFill>
                <a:latin typeface="微软雅黑" panose="020B0503020204020204" pitchFamily="34" charset="-122"/>
                <a:ea typeface="微软雅黑" panose="020B0503020204020204" pitchFamily="34" charset="-122"/>
                <a:cs typeface="+mn-ea"/>
              </a:rPr>
              <a:t>要全面理解决定的全面、系统、深刻的特征，把握它的开创性意义、里程碑意义、纲领性意义、宣言书意义、动员令意义；</a:t>
            </a:r>
          </a:p>
        </p:txBody>
      </p:sp>
      <p:sp>
        <p:nvSpPr>
          <p:cNvPr id="22" name="椭圆 21"/>
          <p:cNvSpPr/>
          <p:nvPr/>
        </p:nvSpPr>
        <p:spPr>
          <a:xfrm>
            <a:off x="645405" y="3417493"/>
            <a:ext cx="373732" cy="364167"/>
          </a:xfrm>
          <a:prstGeom prst="ellipse">
            <a:avLst/>
          </a:prstGeom>
          <a:solidFill>
            <a:srgbClr val="7D0000"/>
          </a:solidFill>
          <a:ln w="12700" cap="flat" cmpd="sng" algn="ctr">
            <a:noFill/>
            <a:prstDash val="solid"/>
            <a:miter lim="800000"/>
          </a:ln>
          <a:effectLst/>
        </p:spPr>
        <p:txBody>
          <a:bodyPr rtlCol="0" anchor="ctr"/>
          <a:lstStyle/>
          <a:p>
            <a:pPr algn="ctr" defTabSz="914400" fontAlgn="base">
              <a:spcBef>
                <a:spcPct val="0"/>
              </a:spcBef>
              <a:spcAft>
                <a:spcPct val="0"/>
              </a:spcAft>
              <a:defRPr/>
            </a:pPr>
            <a:r>
              <a:rPr lang="en-US" altLang="zh-CN" sz="2400" b="1" kern="0" dirty="0">
                <a:solidFill>
                  <a:prstClr val="white"/>
                </a:solidFill>
                <a:latin typeface="Noto Sans S Chinese Bold" pitchFamily="34" charset="-122"/>
                <a:ea typeface="Noto Sans S Chinese Bold" pitchFamily="34" charset="-122"/>
                <a:cs typeface="+mn-ea"/>
                <a:sym typeface="+mn-lt"/>
              </a:rPr>
              <a:t>3</a:t>
            </a:r>
            <a:endParaRPr lang="zh-CN" altLang="en-US" sz="2400" b="1" kern="0" dirty="0">
              <a:solidFill>
                <a:prstClr val="white"/>
              </a:solidFill>
              <a:latin typeface="Noto Sans S Chinese Bold" pitchFamily="34" charset="-122"/>
              <a:ea typeface="Noto Sans S Chinese Bold" pitchFamily="34" charset="-122"/>
              <a:cs typeface="+mn-ea"/>
              <a:sym typeface="+mn-lt"/>
            </a:endParaRPr>
          </a:p>
        </p:txBody>
      </p:sp>
      <p:sp>
        <p:nvSpPr>
          <p:cNvPr id="4" name="矩形 3"/>
          <p:cNvSpPr/>
          <p:nvPr/>
        </p:nvSpPr>
        <p:spPr>
          <a:xfrm>
            <a:off x="1128926" y="3244030"/>
            <a:ext cx="7331505" cy="830997"/>
          </a:xfrm>
          <a:prstGeom prst="rect">
            <a:avLst/>
          </a:prstGeom>
        </p:spPr>
        <p:txBody>
          <a:bodyPr wrap="square">
            <a:spAutoFit/>
          </a:bodyPr>
          <a:lstStyle/>
          <a:p>
            <a:pPr>
              <a:lnSpc>
                <a:spcPct val="150000"/>
              </a:lnSpc>
              <a:buNone/>
            </a:pPr>
            <a:r>
              <a:rPr lang="zh-CN" altLang="en-US" sz="1600" dirty="0">
                <a:solidFill>
                  <a:srgbClr val="591300"/>
                </a:solidFill>
                <a:latin typeface="微软雅黑" panose="020B0503020204020204" pitchFamily="34" charset="-122"/>
                <a:ea typeface="微软雅黑" panose="020B0503020204020204" pitchFamily="34" charset="-122"/>
                <a:cs typeface="+mn-ea"/>
              </a:rPr>
              <a:t>要牢牢抓住中国之治关键在</a:t>
            </a:r>
            <a:r>
              <a:rPr lang="en-US" altLang="zh-CN" sz="1600" dirty="0">
                <a:solidFill>
                  <a:srgbClr val="591300"/>
                </a:solidFill>
                <a:latin typeface="微软雅黑" panose="020B0503020204020204" pitchFamily="34" charset="-122"/>
                <a:ea typeface="微软雅黑" panose="020B0503020204020204" pitchFamily="34" charset="-122"/>
                <a:cs typeface="+mn-ea"/>
              </a:rPr>
              <a:t>“</a:t>
            </a:r>
            <a:r>
              <a:rPr lang="zh-CN" altLang="en-US" sz="1600" dirty="0">
                <a:solidFill>
                  <a:srgbClr val="591300"/>
                </a:solidFill>
                <a:latin typeface="微软雅黑" panose="020B0503020204020204" pitchFamily="34" charset="-122"/>
                <a:ea typeface="微软雅黑" panose="020B0503020204020204" pitchFamily="34" charset="-122"/>
                <a:cs typeface="+mn-ea"/>
              </a:rPr>
              <a:t>治权</a:t>
            </a:r>
            <a:r>
              <a:rPr lang="en-US" altLang="zh-CN" sz="1600" dirty="0">
                <a:solidFill>
                  <a:srgbClr val="591300"/>
                </a:solidFill>
                <a:latin typeface="微软雅黑" panose="020B0503020204020204" pitchFamily="34" charset="-122"/>
                <a:ea typeface="微软雅黑" panose="020B0503020204020204" pitchFamily="34" charset="-122"/>
                <a:cs typeface="+mn-ea"/>
              </a:rPr>
              <a:t>”</a:t>
            </a:r>
            <a:r>
              <a:rPr lang="zh-CN" altLang="en-US" sz="1600" dirty="0">
                <a:solidFill>
                  <a:srgbClr val="591300"/>
                </a:solidFill>
                <a:latin typeface="微软雅黑" panose="020B0503020204020204" pitchFamily="34" charset="-122"/>
                <a:ea typeface="微软雅黑" panose="020B0503020204020204" pitchFamily="34" charset="-122"/>
                <a:cs typeface="+mn-ea"/>
              </a:rPr>
              <a:t>这个要点。以</a:t>
            </a:r>
            <a:r>
              <a:rPr lang="en-US" altLang="zh-CN" sz="1600" dirty="0">
                <a:solidFill>
                  <a:srgbClr val="591300"/>
                </a:solidFill>
                <a:latin typeface="微软雅黑" panose="020B0503020204020204" pitchFamily="34" charset="-122"/>
                <a:ea typeface="微软雅黑" panose="020B0503020204020204" pitchFamily="34" charset="-122"/>
                <a:cs typeface="+mn-ea"/>
              </a:rPr>
              <a:t>“</a:t>
            </a:r>
            <a:r>
              <a:rPr lang="zh-CN" altLang="en-US" sz="1600" dirty="0">
                <a:solidFill>
                  <a:srgbClr val="591300"/>
                </a:solidFill>
                <a:latin typeface="微软雅黑" panose="020B0503020204020204" pitchFamily="34" charset="-122"/>
                <a:ea typeface="微软雅黑" panose="020B0503020204020204" pitchFamily="34" charset="-122"/>
                <a:cs typeface="+mn-ea"/>
              </a:rPr>
              <a:t>决定</a:t>
            </a:r>
            <a:r>
              <a:rPr lang="en-US" altLang="zh-CN" sz="1600" dirty="0">
                <a:solidFill>
                  <a:srgbClr val="591300"/>
                </a:solidFill>
                <a:latin typeface="微软雅黑" panose="020B0503020204020204" pitchFamily="34" charset="-122"/>
                <a:ea typeface="微软雅黑" panose="020B0503020204020204" pitchFamily="34" charset="-122"/>
                <a:cs typeface="+mn-ea"/>
              </a:rPr>
              <a:t>”</a:t>
            </a:r>
            <a:r>
              <a:rPr lang="zh-CN" altLang="en-US" sz="1600" dirty="0">
                <a:solidFill>
                  <a:srgbClr val="591300"/>
                </a:solidFill>
                <a:latin typeface="微软雅黑" panose="020B0503020204020204" pitchFamily="34" charset="-122"/>
                <a:ea typeface="微软雅黑" panose="020B0503020204020204" pitchFamily="34" charset="-122"/>
                <a:cs typeface="+mn-ea"/>
              </a:rPr>
              <a:t>为标志，制度管人、管权、管事，已经成为全方位的任务；</a:t>
            </a:r>
            <a:endParaRPr lang="en-US" altLang="zh-CN" sz="1600" dirty="0">
              <a:solidFill>
                <a:srgbClr val="591300"/>
              </a:solidFill>
              <a:latin typeface="微软雅黑" panose="020B0503020204020204" pitchFamily="34" charset="-122"/>
              <a:ea typeface="微软雅黑" panose="020B0503020204020204" pitchFamily="34" charset="-122"/>
              <a:cs typeface="+mn-ea"/>
            </a:endParaRPr>
          </a:p>
        </p:txBody>
      </p:sp>
    </p:spTree>
    <p:custDataLst>
      <p:tags r:id="rId1"/>
    </p:custDataLst>
    <p:extLst>
      <p:ext uri="{BB962C8B-B14F-4D97-AF65-F5344CB8AC3E}">
        <p14:creationId xmlns:p14="http://schemas.microsoft.com/office/powerpoint/2010/main" val="54214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49" presetClass="entr" presetSubtype="0" decel="10000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1000" fill="hold"/>
                                        <p:tgtEl>
                                          <p:spTgt spid="20"/>
                                        </p:tgtEl>
                                        <p:attrNameLst>
                                          <p:attrName>ppt_w</p:attrName>
                                        </p:attrNameLst>
                                      </p:cBhvr>
                                      <p:tavLst>
                                        <p:tav tm="0">
                                          <p:val>
                                            <p:fltVal val="0"/>
                                          </p:val>
                                        </p:tav>
                                        <p:tav tm="100000">
                                          <p:val>
                                            <p:strVal val="#ppt_w"/>
                                          </p:val>
                                        </p:tav>
                                      </p:tavLst>
                                    </p:anim>
                                    <p:anim calcmode="lin" valueType="num">
                                      <p:cBhvr>
                                        <p:cTn id="24" dur="1000" fill="hold"/>
                                        <p:tgtEl>
                                          <p:spTgt spid="20"/>
                                        </p:tgtEl>
                                        <p:attrNameLst>
                                          <p:attrName>ppt_h</p:attrName>
                                        </p:attrNameLst>
                                      </p:cBhvr>
                                      <p:tavLst>
                                        <p:tav tm="0">
                                          <p:val>
                                            <p:fltVal val="0"/>
                                          </p:val>
                                        </p:tav>
                                        <p:tav tm="100000">
                                          <p:val>
                                            <p:strVal val="#ppt_h"/>
                                          </p:val>
                                        </p:tav>
                                      </p:tavLst>
                                    </p:anim>
                                    <p:anim calcmode="lin" valueType="num">
                                      <p:cBhvr>
                                        <p:cTn id="25" dur="1000" fill="hold"/>
                                        <p:tgtEl>
                                          <p:spTgt spid="20"/>
                                        </p:tgtEl>
                                        <p:attrNameLst>
                                          <p:attrName>style.rotation</p:attrName>
                                        </p:attrNameLst>
                                      </p:cBhvr>
                                      <p:tavLst>
                                        <p:tav tm="0">
                                          <p:val>
                                            <p:fltVal val="360"/>
                                          </p:val>
                                        </p:tav>
                                        <p:tav tm="100000">
                                          <p:val>
                                            <p:fltVal val="0"/>
                                          </p:val>
                                        </p:tav>
                                      </p:tavLst>
                                    </p:anim>
                                    <p:animEffect transition="in" filter="fade">
                                      <p:cBhvr>
                                        <p:cTn id="26" dur="1000"/>
                                        <p:tgtEl>
                                          <p:spTgt spid="20"/>
                                        </p:tgtEl>
                                      </p:cBhvr>
                                    </p:animEffect>
                                  </p:childTnLst>
                                </p:cTn>
                              </p:par>
                            </p:childTnLst>
                          </p:cTn>
                        </p:par>
                        <p:par>
                          <p:cTn id="27" fill="hold">
                            <p:stCondLst>
                              <p:cond delay="1500"/>
                            </p:stCondLst>
                            <p:childTnLst>
                              <p:par>
                                <p:cTn id="28" presetID="49" presetClass="entr" presetSubtype="0" decel="100000"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1000" fill="hold"/>
                                        <p:tgtEl>
                                          <p:spTgt spid="21"/>
                                        </p:tgtEl>
                                        <p:attrNameLst>
                                          <p:attrName>ppt_w</p:attrName>
                                        </p:attrNameLst>
                                      </p:cBhvr>
                                      <p:tavLst>
                                        <p:tav tm="0">
                                          <p:val>
                                            <p:fltVal val="0"/>
                                          </p:val>
                                        </p:tav>
                                        <p:tav tm="100000">
                                          <p:val>
                                            <p:strVal val="#ppt_w"/>
                                          </p:val>
                                        </p:tav>
                                      </p:tavLst>
                                    </p:anim>
                                    <p:anim calcmode="lin" valueType="num">
                                      <p:cBhvr>
                                        <p:cTn id="31" dur="1000" fill="hold"/>
                                        <p:tgtEl>
                                          <p:spTgt spid="21"/>
                                        </p:tgtEl>
                                        <p:attrNameLst>
                                          <p:attrName>ppt_h</p:attrName>
                                        </p:attrNameLst>
                                      </p:cBhvr>
                                      <p:tavLst>
                                        <p:tav tm="0">
                                          <p:val>
                                            <p:fltVal val="0"/>
                                          </p:val>
                                        </p:tav>
                                        <p:tav tm="100000">
                                          <p:val>
                                            <p:strVal val="#ppt_h"/>
                                          </p:val>
                                        </p:tav>
                                      </p:tavLst>
                                    </p:anim>
                                    <p:anim calcmode="lin" valueType="num">
                                      <p:cBhvr>
                                        <p:cTn id="32" dur="1000" fill="hold"/>
                                        <p:tgtEl>
                                          <p:spTgt spid="21"/>
                                        </p:tgtEl>
                                        <p:attrNameLst>
                                          <p:attrName>style.rotation</p:attrName>
                                        </p:attrNameLst>
                                      </p:cBhvr>
                                      <p:tavLst>
                                        <p:tav tm="0">
                                          <p:val>
                                            <p:fltVal val="360"/>
                                          </p:val>
                                        </p:tav>
                                        <p:tav tm="100000">
                                          <p:val>
                                            <p:fltVal val="0"/>
                                          </p:val>
                                        </p:tav>
                                      </p:tavLst>
                                    </p:anim>
                                    <p:animEffect transition="in" filter="fade">
                                      <p:cBhvr>
                                        <p:cTn id="33" dur="1000"/>
                                        <p:tgtEl>
                                          <p:spTgt spid="21"/>
                                        </p:tgtEl>
                                      </p:cBhvr>
                                    </p:animEffect>
                                  </p:childTnLst>
                                </p:cTn>
                              </p:par>
                            </p:childTnLst>
                          </p:cTn>
                        </p:par>
                        <p:par>
                          <p:cTn id="34" fill="hold">
                            <p:stCondLst>
                              <p:cond delay="2500"/>
                            </p:stCondLst>
                            <p:childTnLst>
                              <p:par>
                                <p:cTn id="35" presetID="49" presetClass="entr" presetSubtype="0" decel="100000"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1000" fill="hold"/>
                                        <p:tgtEl>
                                          <p:spTgt spid="22"/>
                                        </p:tgtEl>
                                        <p:attrNameLst>
                                          <p:attrName>ppt_w</p:attrName>
                                        </p:attrNameLst>
                                      </p:cBhvr>
                                      <p:tavLst>
                                        <p:tav tm="0">
                                          <p:val>
                                            <p:fltVal val="0"/>
                                          </p:val>
                                        </p:tav>
                                        <p:tav tm="100000">
                                          <p:val>
                                            <p:strVal val="#ppt_w"/>
                                          </p:val>
                                        </p:tav>
                                      </p:tavLst>
                                    </p:anim>
                                    <p:anim calcmode="lin" valueType="num">
                                      <p:cBhvr>
                                        <p:cTn id="38" dur="1000" fill="hold"/>
                                        <p:tgtEl>
                                          <p:spTgt spid="22"/>
                                        </p:tgtEl>
                                        <p:attrNameLst>
                                          <p:attrName>ppt_h</p:attrName>
                                        </p:attrNameLst>
                                      </p:cBhvr>
                                      <p:tavLst>
                                        <p:tav tm="0">
                                          <p:val>
                                            <p:fltVal val="0"/>
                                          </p:val>
                                        </p:tav>
                                        <p:tav tm="100000">
                                          <p:val>
                                            <p:strVal val="#ppt_h"/>
                                          </p:val>
                                        </p:tav>
                                      </p:tavLst>
                                    </p:anim>
                                    <p:anim calcmode="lin" valueType="num">
                                      <p:cBhvr>
                                        <p:cTn id="39" dur="1000" fill="hold"/>
                                        <p:tgtEl>
                                          <p:spTgt spid="22"/>
                                        </p:tgtEl>
                                        <p:attrNameLst>
                                          <p:attrName>style.rotation</p:attrName>
                                        </p:attrNameLst>
                                      </p:cBhvr>
                                      <p:tavLst>
                                        <p:tav tm="0">
                                          <p:val>
                                            <p:fltVal val="360"/>
                                          </p:val>
                                        </p:tav>
                                        <p:tav tm="100000">
                                          <p:val>
                                            <p:fltVal val="0"/>
                                          </p:val>
                                        </p:tav>
                                      </p:tavLst>
                                    </p:anim>
                                    <p:animEffect transition="in" filter="fade">
                                      <p:cBhvr>
                                        <p:cTn id="40" dur="1000"/>
                                        <p:tgtEl>
                                          <p:spTgt spid="22"/>
                                        </p:tgtEl>
                                      </p:cBhvr>
                                    </p:animEffect>
                                  </p:childTnLst>
                                </p:cTn>
                              </p:par>
                              <p:par>
                                <p:cTn id="41" presetID="22" presetClass="entr" presetSubtype="1"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up)">
                                      <p:cBhvr>
                                        <p:cTn id="43"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连接符 23"/>
          <p:cNvCxnSpPr/>
          <p:nvPr/>
        </p:nvCxnSpPr>
        <p:spPr>
          <a:xfrm>
            <a:off x="827584" y="1267823"/>
            <a:ext cx="0" cy="2960111"/>
          </a:xfrm>
          <a:prstGeom prst="line">
            <a:avLst/>
          </a:prstGeom>
          <a:noFill/>
          <a:ln w="6350" cap="flat" cmpd="sng" algn="ctr">
            <a:solidFill>
              <a:srgbClr val="FF9500"/>
            </a:solidFill>
            <a:prstDash val="solid"/>
            <a:miter lim="800000"/>
          </a:ln>
          <a:effectLst/>
        </p:spPr>
      </p:cxnSp>
      <p:sp>
        <p:nvSpPr>
          <p:cNvPr id="11" name="TextBox 1"/>
          <p:cNvSpPr txBox="1">
            <a:spLocks noChangeArrowheads="1"/>
          </p:cNvSpPr>
          <p:nvPr/>
        </p:nvSpPr>
        <p:spPr bwMode="auto">
          <a:xfrm>
            <a:off x="782638" y="38101"/>
            <a:ext cx="5157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pitchFamily="34" charset="-122"/>
                <a:ea typeface="微软雅黑" panose="020B0503020204020204" pitchFamily="34" charset="-122"/>
              </a:defRPr>
            </a:lvl1pPr>
            <a:lvl2pPr>
              <a:defRPr sz="2800">
                <a:solidFill>
                  <a:schemeClr val="tx1"/>
                </a:solidFill>
                <a:latin typeface="微软雅黑" panose="020B0503020204020204" pitchFamily="34" charset="-122"/>
                <a:ea typeface="微软雅黑" panose="020B0503020204020204" pitchFamily="34" charset="-122"/>
              </a:defRPr>
            </a:lvl2pPr>
            <a:lvl3pPr>
              <a:defRPr sz="2400">
                <a:solidFill>
                  <a:schemeClr val="tx1"/>
                </a:solidFill>
                <a:latin typeface="微软雅黑" panose="020B0503020204020204" pitchFamily="34" charset="-122"/>
                <a:ea typeface="微软雅黑" panose="020B0503020204020204" pitchFamily="34" charset="-122"/>
              </a:defRPr>
            </a:lvl3pPr>
            <a:lvl4pPr>
              <a:defRPr sz="2000">
                <a:solidFill>
                  <a:schemeClr val="tx1"/>
                </a:solidFill>
                <a:latin typeface="微软雅黑" panose="020B0503020204020204" pitchFamily="34" charset="-122"/>
                <a:ea typeface="微软雅黑" panose="020B0503020204020204" pitchFamily="34" charset="-122"/>
              </a:defRPr>
            </a:lvl4pPr>
            <a:lvl5pPr>
              <a:defRPr sz="2000">
                <a:solidFill>
                  <a:schemeClr val="tx1"/>
                </a:solidFill>
                <a:latin typeface="微软雅黑" panose="020B0503020204020204" pitchFamily="34" charset="-122"/>
                <a:ea typeface="微软雅黑" panose="020B0503020204020204" pitchFamily="34" charset="-122"/>
              </a:defRPr>
            </a:lvl5pPr>
            <a:lvl6pPr>
              <a:defRPr sz="2000">
                <a:solidFill>
                  <a:schemeClr val="tx1"/>
                </a:solidFill>
                <a:latin typeface="微软雅黑" panose="020B0503020204020204" pitchFamily="34" charset="-122"/>
                <a:ea typeface="微软雅黑" panose="020B0503020204020204" pitchFamily="34" charset="-122"/>
              </a:defRPr>
            </a:lvl6pPr>
            <a:lvl7pPr>
              <a:defRPr sz="2000">
                <a:solidFill>
                  <a:schemeClr val="tx1"/>
                </a:solidFill>
                <a:latin typeface="微软雅黑" panose="020B0503020204020204" pitchFamily="34" charset="-122"/>
                <a:ea typeface="微软雅黑" panose="020B0503020204020204" pitchFamily="34" charset="-122"/>
              </a:defRPr>
            </a:lvl7pPr>
            <a:lvl8pPr>
              <a:defRPr sz="2000">
                <a:solidFill>
                  <a:schemeClr val="tx1"/>
                </a:solidFill>
                <a:latin typeface="微软雅黑" panose="020B0503020204020204" pitchFamily="34" charset="-122"/>
                <a:ea typeface="微软雅黑" panose="020B0503020204020204" pitchFamily="34" charset="-122"/>
              </a:defRPr>
            </a:lvl8pPr>
            <a:lvl9pPr>
              <a:defRPr sz="2000">
                <a:solidFill>
                  <a:schemeClr val="tx1"/>
                </a:solidFill>
                <a:latin typeface="微软雅黑" panose="020B0503020204020204" pitchFamily="34" charset="-122"/>
                <a:ea typeface="微软雅黑" panose="020B0503020204020204" pitchFamily="34" charset="-122"/>
              </a:defRPr>
            </a:lvl9pPr>
          </a:lstStyle>
          <a:p>
            <a:r>
              <a:rPr lang="zh-CN" altLang="en-US" sz="2400" b="1" dirty="0">
                <a:solidFill>
                  <a:schemeClr val="bg1"/>
                </a:solidFill>
                <a:latin typeface="楷体" panose="02010609060101010101" pitchFamily="49" charset="-122"/>
                <a:ea typeface="楷体" panose="02010609060101010101" pitchFamily="49" charset="-122"/>
              </a:rPr>
              <a:t>十九届四中全会精神学习体会</a:t>
            </a:r>
            <a:endParaRPr lang="zh-CN" altLang="zh-CN" sz="2400" b="1" dirty="0">
              <a:solidFill>
                <a:schemeClr val="bg1"/>
              </a:solidFill>
              <a:latin typeface="楷体" panose="02010609060101010101" pitchFamily="49" charset="-122"/>
              <a:ea typeface="楷体" panose="02010609060101010101" pitchFamily="49" charset="-122"/>
            </a:endParaRPr>
          </a:p>
        </p:txBody>
      </p:sp>
      <p:pic>
        <p:nvPicPr>
          <p:cNvPr id="36" name="Picture 3"/>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65352"/>
          <a:stretch>
            <a:fillRect/>
          </a:stretch>
        </p:blipFill>
        <p:spPr bwMode="auto">
          <a:xfrm>
            <a:off x="-27012" y="4349098"/>
            <a:ext cx="9171012" cy="794403"/>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10"/>
          <p:cNvSpPr>
            <a:spLocks noChangeArrowheads="1"/>
          </p:cNvSpPr>
          <p:nvPr/>
        </p:nvSpPr>
        <p:spPr bwMode="auto">
          <a:xfrm>
            <a:off x="676275" y="0"/>
            <a:ext cx="46038" cy="541338"/>
          </a:xfrm>
          <a:prstGeom prst="rect">
            <a:avLst/>
          </a:prstGeom>
          <a:solidFill>
            <a:srgbClr val="C00000"/>
          </a:solidFill>
          <a:ln>
            <a:noFill/>
          </a:ln>
        </p:spPr>
        <p:txBody>
          <a:bodyPr anchor="ctr"/>
          <a:lstStyle/>
          <a:p>
            <a:pPr algn="ctr" defTabSz="685800"/>
            <a:endParaRPr lang="zh-CN" altLang="en-US" sz="2400">
              <a:solidFill>
                <a:srgbClr val="FFFFFF"/>
              </a:solidFill>
              <a:latin typeface="Calibri" panose="020F0502020204030204" charset="0"/>
              <a:ea typeface="微软雅黑" panose="020B0503020204020204" pitchFamily="34" charset="-122"/>
            </a:endParaRPr>
          </a:p>
        </p:txBody>
      </p:sp>
      <p:pic>
        <p:nvPicPr>
          <p:cNvPr id="41" name="图片 40" descr="学校名称.png"/>
          <p:cNvPicPr>
            <a:picLocks noChangeAspect="1"/>
          </p:cNvPicPr>
          <p:nvPr/>
        </p:nvPicPr>
        <p:blipFill>
          <a:blip r:embed="rId14" cstate="print"/>
          <a:stretch>
            <a:fillRect/>
          </a:stretch>
        </p:blipFill>
        <p:spPr>
          <a:xfrm>
            <a:off x="717194" y="4515283"/>
            <a:ext cx="2559050" cy="725170"/>
          </a:xfrm>
          <a:prstGeom prst="rect">
            <a:avLst/>
          </a:prstGeom>
        </p:spPr>
      </p:pic>
      <p:pic>
        <p:nvPicPr>
          <p:cNvPr id="19" name="Picture 11" descr="F:\桌面\党政机关\素材\党徽\Nipic_20180988_20150909113802527000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18340"/>
            <a:ext cx="645405" cy="517611"/>
          </a:xfrm>
          <a:prstGeom prst="rect">
            <a:avLst/>
          </a:prstGeom>
          <a:solidFill>
            <a:schemeClr val="bg1">
              <a:lumMod val="95000"/>
            </a:schemeClr>
          </a:solidFill>
        </p:spPr>
      </p:pic>
      <p:grpSp>
        <p:nvGrpSpPr>
          <p:cNvPr id="7" name="PA-1022132">
            <a:extLst>
              <a:ext uri="{FF2B5EF4-FFF2-40B4-BE49-F238E27FC236}">
                <a16:creationId xmlns:a16="http://schemas.microsoft.com/office/drawing/2014/main" id="{77385266-FAAB-47E5-8344-FC0AAE8F901D}"/>
              </a:ext>
            </a:extLst>
          </p:cNvPr>
          <p:cNvGrpSpPr/>
          <p:nvPr>
            <p:custDataLst>
              <p:tags r:id="rId2"/>
            </p:custDataLst>
          </p:nvPr>
        </p:nvGrpSpPr>
        <p:grpSpPr>
          <a:xfrm>
            <a:off x="1500795" y="1116457"/>
            <a:ext cx="5778642" cy="191322"/>
            <a:chOff x="665978" y="1491630"/>
            <a:chExt cx="7704856" cy="255096"/>
          </a:xfrm>
          <a:solidFill>
            <a:srgbClr val="C00000"/>
          </a:solidFill>
        </p:grpSpPr>
        <p:grpSp>
          <p:nvGrpSpPr>
            <p:cNvPr id="8" name="组合 7">
              <a:extLst>
                <a:ext uri="{FF2B5EF4-FFF2-40B4-BE49-F238E27FC236}">
                  <a16:creationId xmlns:a16="http://schemas.microsoft.com/office/drawing/2014/main" id="{A875EAB6-AA7A-4F74-9337-DDB8B1348787}"/>
                </a:ext>
              </a:extLst>
            </p:cNvPr>
            <p:cNvGrpSpPr/>
            <p:nvPr/>
          </p:nvGrpSpPr>
          <p:grpSpPr>
            <a:xfrm>
              <a:off x="4118171" y="1491630"/>
              <a:ext cx="887762" cy="255096"/>
              <a:chOff x="3965502" y="1879809"/>
              <a:chExt cx="1193100" cy="342834"/>
            </a:xfrm>
            <a:grpFill/>
          </p:grpSpPr>
          <p:sp>
            <p:nvSpPr>
              <p:cNvPr id="13" name="PA-dark-star-shape_15445">
                <a:extLst>
                  <a:ext uri="{FF2B5EF4-FFF2-40B4-BE49-F238E27FC236}">
                    <a16:creationId xmlns:a16="http://schemas.microsoft.com/office/drawing/2014/main" id="{E9F3DBA2-3F8E-4BF7-B945-24F83D49BDC0}"/>
                  </a:ext>
                </a:extLst>
              </p:cNvPr>
              <p:cNvSpPr>
                <a:spLocks noChangeAspect="1"/>
              </p:cNvSpPr>
              <p:nvPr>
                <p:custDataLst>
                  <p:tags r:id="rId6"/>
                </p:custDataLst>
              </p:nvPr>
            </p:nvSpPr>
            <p:spPr bwMode="auto">
              <a:xfrm>
                <a:off x="4391609" y="1879809"/>
                <a:ext cx="360781" cy="342834"/>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4" name="PA-dark-star-shape_15445">
                <a:extLst>
                  <a:ext uri="{FF2B5EF4-FFF2-40B4-BE49-F238E27FC236}">
                    <a16:creationId xmlns:a16="http://schemas.microsoft.com/office/drawing/2014/main" id="{327148F3-DDDB-426B-899F-554E5AFE2280}"/>
                  </a:ext>
                </a:extLst>
              </p:cNvPr>
              <p:cNvSpPr>
                <a:spLocks noChangeAspect="1"/>
              </p:cNvSpPr>
              <p:nvPr>
                <p:custDataLst>
                  <p:tags r:id="rId7"/>
                </p:custDataLst>
              </p:nvPr>
            </p:nvSpPr>
            <p:spPr bwMode="auto">
              <a:xfrm>
                <a:off x="4771621"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5" name="PA-dark-star-shape_15445">
                <a:extLst>
                  <a:ext uri="{FF2B5EF4-FFF2-40B4-BE49-F238E27FC236}">
                    <a16:creationId xmlns:a16="http://schemas.microsoft.com/office/drawing/2014/main" id="{2000E172-2B2A-4664-89CE-24B6E7BF7263}"/>
                  </a:ext>
                </a:extLst>
              </p:cNvPr>
              <p:cNvSpPr>
                <a:spLocks noChangeAspect="1"/>
              </p:cNvSpPr>
              <p:nvPr>
                <p:custDataLst>
                  <p:tags r:id="rId8"/>
                </p:custDataLst>
              </p:nvPr>
            </p:nvSpPr>
            <p:spPr bwMode="auto">
              <a:xfrm>
                <a:off x="4161559"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6" name="PA-dark-star-shape_15445">
                <a:extLst>
                  <a:ext uri="{FF2B5EF4-FFF2-40B4-BE49-F238E27FC236}">
                    <a16:creationId xmlns:a16="http://schemas.microsoft.com/office/drawing/2014/main" id="{F50A4D79-43F3-4908-BF19-04EA33905788}"/>
                  </a:ext>
                </a:extLst>
              </p:cNvPr>
              <p:cNvSpPr>
                <a:spLocks noChangeAspect="1"/>
              </p:cNvSpPr>
              <p:nvPr>
                <p:custDataLst>
                  <p:tags r:id="rId9"/>
                </p:custDataLst>
              </p:nvPr>
            </p:nvSpPr>
            <p:spPr bwMode="auto">
              <a:xfrm>
                <a:off x="396550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7" name="PA-dark-star-shape_15445">
                <a:extLst>
                  <a:ext uri="{FF2B5EF4-FFF2-40B4-BE49-F238E27FC236}">
                    <a16:creationId xmlns:a16="http://schemas.microsoft.com/office/drawing/2014/main" id="{A9AEFAE5-D3B5-46BC-8154-CD76518128B2}"/>
                  </a:ext>
                </a:extLst>
              </p:cNvPr>
              <p:cNvSpPr>
                <a:spLocks noChangeAspect="1"/>
              </p:cNvSpPr>
              <p:nvPr>
                <p:custDataLst>
                  <p:tags r:id="rId10"/>
                </p:custDataLst>
              </p:nvPr>
            </p:nvSpPr>
            <p:spPr bwMode="auto">
              <a:xfrm>
                <a:off x="503791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grpSp>
        <p:grpSp>
          <p:nvGrpSpPr>
            <p:cNvPr id="9" name="组合 8">
              <a:extLst>
                <a:ext uri="{FF2B5EF4-FFF2-40B4-BE49-F238E27FC236}">
                  <a16:creationId xmlns:a16="http://schemas.microsoft.com/office/drawing/2014/main" id="{776AB095-4180-475F-B93D-873F07ED8E16}"/>
                </a:ext>
              </a:extLst>
            </p:cNvPr>
            <p:cNvGrpSpPr/>
            <p:nvPr/>
          </p:nvGrpSpPr>
          <p:grpSpPr>
            <a:xfrm>
              <a:off x="665978" y="1619178"/>
              <a:ext cx="7704856" cy="0"/>
              <a:chOff x="665978" y="2082167"/>
              <a:chExt cx="7704856" cy="0"/>
            </a:xfrm>
            <a:grpFill/>
          </p:grpSpPr>
          <p:cxnSp>
            <p:nvCxnSpPr>
              <p:cNvPr id="10" name="PA-直接连接符 7">
                <a:extLst>
                  <a:ext uri="{FF2B5EF4-FFF2-40B4-BE49-F238E27FC236}">
                    <a16:creationId xmlns:a16="http://schemas.microsoft.com/office/drawing/2014/main" id="{3C352740-19EB-4E34-BF48-B0FA5F185EB6}"/>
                  </a:ext>
                </a:extLst>
              </p:cNvPr>
              <p:cNvCxnSpPr>
                <a:cxnSpLocks/>
              </p:cNvCxnSpPr>
              <p:nvPr>
                <p:custDataLst>
                  <p:tags r:id="rId4"/>
                </p:custDataLst>
              </p:nvPr>
            </p:nvCxnSpPr>
            <p:spPr>
              <a:xfrm>
                <a:off x="5148064" y="2082167"/>
                <a:ext cx="3222770" cy="0"/>
              </a:xfrm>
              <a:prstGeom prst="line">
                <a:avLst/>
              </a:prstGeom>
              <a:grpFill/>
              <a:ln w="15875" cap="flat" cmpd="sng" algn="ctr">
                <a:solidFill>
                  <a:srgbClr val="C00000"/>
                </a:solidFill>
                <a:prstDash val="solid"/>
                <a:miter lim="800000"/>
              </a:ln>
              <a:effectLst/>
            </p:spPr>
          </p:cxnSp>
          <p:cxnSp>
            <p:nvCxnSpPr>
              <p:cNvPr id="12" name="PA-直接连接符 8">
                <a:extLst>
                  <a:ext uri="{FF2B5EF4-FFF2-40B4-BE49-F238E27FC236}">
                    <a16:creationId xmlns:a16="http://schemas.microsoft.com/office/drawing/2014/main" id="{43582034-307D-497A-B426-6258ADBF106B}"/>
                  </a:ext>
                </a:extLst>
              </p:cNvPr>
              <p:cNvCxnSpPr>
                <a:cxnSpLocks/>
              </p:cNvCxnSpPr>
              <p:nvPr>
                <p:custDataLst>
                  <p:tags r:id="rId5"/>
                </p:custDataLst>
              </p:nvPr>
            </p:nvCxnSpPr>
            <p:spPr>
              <a:xfrm>
                <a:off x="665978" y="2082167"/>
                <a:ext cx="3329958" cy="0"/>
              </a:xfrm>
              <a:prstGeom prst="line">
                <a:avLst/>
              </a:prstGeom>
              <a:grpFill/>
              <a:ln w="15875" cap="flat" cmpd="sng" algn="ctr">
                <a:solidFill>
                  <a:srgbClr val="C00000"/>
                </a:solidFill>
                <a:prstDash val="solid"/>
                <a:miter lim="800000"/>
              </a:ln>
              <a:effectLst/>
            </p:spPr>
          </p:cxnSp>
        </p:grpSp>
      </p:grpSp>
      <p:sp>
        <p:nvSpPr>
          <p:cNvPr id="18" name="PA-1022133">
            <a:extLst>
              <a:ext uri="{FF2B5EF4-FFF2-40B4-BE49-F238E27FC236}">
                <a16:creationId xmlns:a16="http://schemas.microsoft.com/office/drawing/2014/main" id="{CEE5351F-2A11-448B-B3CD-53DAC6B40C0F}"/>
              </a:ext>
            </a:extLst>
          </p:cNvPr>
          <p:cNvSpPr/>
          <p:nvPr>
            <p:custDataLst>
              <p:tags r:id="rId3"/>
            </p:custDataLst>
          </p:nvPr>
        </p:nvSpPr>
        <p:spPr>
          <a:xfrm>
            <a:off x="3584759" y="606796"/>
            <a:ext cx="1947470" cy="553998"/>
          </a:xfrm>
          <a:prstGeom prst="rect">
            <a:avLst/>
          </a:prstGeom>
        </p:spPr>
        <p:txBody>
          <a:bodyPr wrap="square">
            <a:spAutoFit/>
          </a:bodyPr>
          <a:lstStyle/>
          <a:p>
            <a:pPr defTabSz="685800" fontAlgn="base">
              <a:lnSpc>
                <a:spcPct val="150000"/>
              </a:lnSpc>
              <a:spcBef>
                <a:spcPct val="0"/>
              </a:spcBef>
              <a:spcAft>
                <a:spcPct val="0"/>
              </a:spcAft>
              <a:defRPr/>
            </a:pPr>
            <a:r>
              <a:rPr lang="zh-CN" altLang="en-US" sz="2000" b="1" dirty="0">
                <a:solidFill>
                  <a:srgbClr val="C00000"/>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个人学习体会</a:t>
            </a:r>
          </a:p>
        </p:txBody>
      </p:sp>
      <p:sp>
        <p:nvSpPr>
          <p:cNvPr id="20" name="椭圆 19"/>
          <p:cNvSpPr/>
          <p:nvPr/>
        </p:nvSpPr>
        <p:spPr>
          <a:xfrm>
            <a:off x="645405" y="1668731"/>
            <a:ext cx="373732" cy="364167"/>
          </a:xfrm>
          <a:prstGeom prst="ellipse">
            <a:avLst/>
          </a:prstGeom>
          <a:solidFill>
            <a:srgbClr val="7D0000"/>
          </a:solidFill>
          <a:ln w="12700" cap="flat" cmpd="sng" algn="ctr">
            <a:noFill/>
            <a:prstDash val="solid"/>
            <a:miter lim="800000"/>
          </a:ln>
          <a:effectLst/>
        </p:spPr>
        <p:txBody>
          <a:bodyPr rtlCol="0" anchor="ctr"/>
          <a:lstStyle/>
          <a:p>
            <a:pPr algn="ctr" defTabSz="914400" fontAlgn="base">
              <a:spcBef>
                <a:spcPct val="0"/>
              </a:spcBef>
              <a:spcAft>
                <a:spcPct val="0"/>
              </a:spcAft>
              <a:defRPr/>
            </a:pPr>
            <a:r>
              <a:rPr lang="en-US" altLang="zh-CN" sz="2400" b="1" kern="0" dirty="0">
                <a:solidFill>
                  <a:prstClr val="white"/>
                </a:solidFill>
                <a:latin typeface="Noto Sans S Chinese Bold" pitchFamily="34" charset="-122"/>
                <a:ea typeface="Noto Sans S Chinese Bold" pitchFamily="34" charset="-122"/>
                <a:cs typeface="+mn-ea"/>
                <a:sym typeface="+mn-lt"/>
              </a:rPr>
              <a:t>4</a:t>
            </a:r>
            <a:endParaRPr lang="zh-CN" altLang="en-US" sz="2400" b="1" kern="0" dirty="0">
              <a:solidFill>
                <a:prstClr val="white"/>
              </a:solidFill>
              <a:latin typeface="Noto Sans S Chinese Bold" pitchFamily="34" charset="-122"/>
              <a:ea typeface="Noto Sans S Chinese Bold" pitchFamily="34" charset="-122"/>
              <a:cs typeface="+mn-ea"/>
              <a:sym typeface="+mn-lt"/>
            </a:endParaRPr>
          </a:p>
        </p:txBody>
      </p:sp>
      <p:sp>
        <p:nvSpPr>
          <p:cNvPr id="2" name="矩形 1"/>
          <p:cNvSpPr/>
          <p:nvPr/>
        </p:nvSpPr>
        <p:spPr>
          <a:xfrm>
            <a:off x="1134752" y="1435317"/>
            <a:ext cx="7253671" cy="787523"/>
          </a:xfrm>
          <a:prstGeom prst="rect">
            <a:avLst/>
          </a:prstGeom>
        </p:spPr>
        <p:txBody>
          <a:bodyPr wrap="square">
            <a:spAutoFit/>
          </a:bodyPr>
          <a:lstStyle/>
          <a:p>
            <a:pPr>
              <a:lnSpc>
                <a:spcPct val="150000"/>
              </a:lnSpc>
              <a:buNone/>
            </a:pPr>
            <a:r>
              <a:rPr lang="zh-CN" altLang="en-US" sz="1600" dirty="0">
                <a:solidFill>
                  <a:srgbClr val="591300"/>
                </a:solidFill>
                <a:latin typeface="微软雅黑" panose="020B0503020204020204" pitchFamily="34" charset="-122"/>
                <a:ea typeface="微软雅黑" panose="020B0503020204020204" pitchFamily="34" charset="-122"/>
                <a:cs typeface="+mn-ea"/>
              </a:rPr>
              <a:t>要紧紧抓住“下沉一级”这个关键点，下沉的重点是“关键少数”，重要的是执行态度和执行结果；</a:t>
            </a:r>
          </a:p>
        </p:txBody>
      </p:sp>
      <p:sp>
        <p:nvSpPr>
          <p:cNvPr id="21" name="椭圆 20"/>
          <p:cNvSpPr/>
          <p:nvPr/>
        </p:nvSpPr>
        <p:spPr>
          <a:xfrm>
            <a:off x="645405" y="2876245"/>
            <a:ext cx="373732" cy="364167"/>
          </a:xfrm>
          <a:prstGeom prst="ellipse">
            <a:avLst/>
          </a:prstGeom>
          <a:solidFill>
            <a:srgbClr val="7D0000"/>
          </a:solidFill>
          <a:ln w="12700" cap="flat" cmpd="sng" algn="ctr">
            <a:noFill/>
            <a:prstDash val="solid"/>
            <a:miter lim="800000"/>
          </a:ln>
          <a:effectLst/>
        </p:spPr>
        <p:txBody>
          <a:bodyPr rtlCol="0" anchor="ctr"/>
          <a:lstStyle/>
          <a:p>
            <a:pPr algn="ctr" defTabSz="914400" fontAlgn="base">
              <a:spcBef>
                <a:spcPct val="0"/>
              </a:spcBef>
              <a:spcAft>
                <a:spcPct val="0"/>
              </a:spcAft>
              <a:defRPr/>
            </a:pPr>
            <a:r>
              <a:rPr lang="en-US" altLang="zh-CN" sz="2400" b="1" kern="0" dirty="0">
                <a:solidFill>
                  <a:prstClr val="white"/>
                </a:solidFill>
                <a:latin typeface="Noto Sans S Chinese Bold" pitchFamily="34" charset="-122"/>
                <a:ea typeface="Noto Sans S Chinese Bold" pitchFamily="34" charset="-122"/>
                <a:cs typeface="+mn-ea"/>
                <a:sym typeface="+mn-lt"/>
              </a:rPr>
              <a:t>5</a:t>
            </a:r>
            <a:endParaRPr lang="zh-CN" altLang="en-US" sz="2400" b="1" kern="0" dirty="0">
              <a:solidFill>
                <a:prstClr val="white"/>
              </a:solidFill>
              <a:latin typeface="Noto Sans S Chinese Bold" pitchFamily="34" charset="-122"/>
              <a:ea typeface="Noto Sans S Chinese Bold" pitchFamily="34" charset="-122"/>
              <a:cs typeface="+mn-ea"/>
              <a:sym typeface="+mn-lt"/>
            </a:endParaRPr>
          </a:p>
        </p:txBody>
      </p:sp>
      <p:sp>
        <p:nvSpPr>
          <p:cNvPr id="3" name="矩形 2"/>
          <p:cNvSpPr/>
          <p:nvPr/>
        </p:nvSpPr>
        <p:spPr>
          <a:xfrm>
            <a:off x="1134752" y="2479900"/>
            <a:ext cx="7289674" cy="1156855"/>
          </a:xfrm>
          <a:prstGeom prst="rect">
            <a:avLst/>
          </a:prstGeom>
        </p:spPr>
        <p:txBody>
          <a:bodyPr wrap="square">
            <a:spAutoFit/>
          </a:bodyPr>
          <a:lstStyle/>
          <a:p>
            <a:pPr>
              <a:lnSpc>
                <a:spcPct val="150000"/>
              </a:lnSpc>
            </a:pPr>
            <a:r>
              <a:rPr lang="zh-CN" altLang="en-US" sz="1600" dirty="0">
                <a:solidFill>
                  <a:srgbClr val="591300"/>
                </a:solidFill>
                <a:latin typeface="微软雅黑" panose="020B0503020204020204" pitchFamily="34" charset="-122"/>
                <a:ea typeface="微软雅黑" panose="020B0503020204020204" pitchFamily="34" charset="-122"/>
                <a:cs typeface="+mn-ea"/>
              </a:rPr>
              <a:t>要牢牢扛起“探路”使命，与学校现代化建设、学校内部治理体系建设紧密结合，对标找差（标：“决定”），建立健全完善的学校治理体系。学校治理体系现代化要成为“十四五”规划的重要内容。</a:t>
            </a:r>
          </a:p>
        </p:txBody>
      </p:sp>
    </p:spTree>
    <p:custDataLst>
      <p:tags r:id="rId1"/>
    </p:custDataLst>
    <p:extLst>
      <p:ext uri="{BB962C8B-B14F-4D97-AF65-F5344CB8AC3E}">
        <p14:creationId xmlns:p14="http://schemas.microsoft.com/office/powerpoint/2010/main" val="42154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49" presetClass="entr" presetSubtype="0" decel="10000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1000" fill="hold"/>
                                        <p:tgtEl>
                                          <p:spTgt spid="20"/>
                                        </p:tgtEl>
                                        <p:attrNameLst>
                                          <p:attrName>ppt_w</p:attrName>
                                        </p:attrNameLst>
                                      </p:cBhvr>
                                      <p:tavLst>
                                        <p:tav tm="0">
                                          <p:val>
                                            <p:fltVal val="0"/>
                                          </p:val>
                                        </p:tav>
                                        <p:tav tm="100000">
                                          <p:val>
                                            <p:strVal val="#ppt_w"/>
                                          </p:val>
                                        </p:tav>
                                      </p:tavLst>
                                    </p:anim>
                                    <p:anim calcmode="lin" valueType="num">
                                      <p:cBhvr>
                                        <p:cTn id="24" dur="1000" fill="hold"/>
                                        <p:tgtEl>
                                          <p:spTgt spid="20"/>
                                        </p:tgtEl>
                                        <p:attrNameLst>
                                          <p:attrName>ppt_h</p:attrName>
                                        </p:attrNameLst>
                                      </p:cBhvr>
                                      <p:tavLst>
                                        <p:tav tm="0">
                                          <p:val>
                                            <p:fltVal val="0"/>
                                          </p:val>
                                        </p:tav>
                                        <p:tav tm="100000">
                                          <p:val>
                                            <p:strVal val="#ppt_h"/>
                                          </p:val>
                                        </p:tav>
                                      </p:tavLst>
                                    </p:anim>
                                    <p:anim calcmode="lin" valueType="num">
                                      <p:cBhvr>
                                        <p:cTn id="25" dur="1000" fill="hold"/>
                                        <p:tgtEl>
                                          <p:spTgt spid="20"/>
                                        </p:tgtEl>
                                        <p:attrNameLst>
                                          <p:attrName>style.rotation</p:attrName>
                                        </p:attrNameLst>
                                      </p:cBhvr>
                                      <p:tavLst>
                                        <p:tav tm="0">
                                          <p:val>
                                            <p:fltVal val="360"/>
                                          </p:val>
                                        </p:tav>
                                        <p:tav tm="100000">
                                          <p:val>
                                            <p:fltVal val="0"/>
                                          </p:val>
                                        </p:tav>
                                      </p:tavLst>
                                    </p:anim>
                                    <p:animEffect transition="in" filter="fade">
                                      <p:cBhvr>
                                        <p:cTn id="26" dur="1000"/>
                                        <p:tgtEl>
                                          <p:spTgt spid="20"/>
                                        </p:tgtEl>
                                      </p:cBhvr>
                                    </p:animEffect>
                                  </p:childTnLst>
                                </p:cTn>
                              </p:par>
                            </p:childTnLst>
                          </p:cTn>
                        </p:par>
                        <p:par>
                          <p:cTn id="27" fill="hold">
                            <p:stCondLst>
                              <p:cond delay="1500"/>
                            </p:stCondLst>
                            <p:childTnLst>
                              <p:par>
                                <p:cTn id="28" presetID="49" presetClass="entr" presetSubtype="0" decel="100000"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1000" fill="hold"/>
                                        <p:tgtEl>
                                          <p:spTgt spid="21"/>
                                        </p:tgtEl>
                                        <p:attrNameLst>
                                          <p:attrName>ppt_w</p:attrName>
                                        </p:attrNameLst>
                                      </p:cBhvr>
                                      <p:tavLst>
                                        <p:tav tm="0">
                                          <p:val>
                                            <p:fltVal val="0"/>
                                          </p:val>
                                        </p:tav>
                                        <p:tav tm="100000">
                                          <p:val>
                                            <p:strVal val="#ppt_w"/>
                                          </p:val>
                                        </p:tav>
                                      </p:tavLst>
                                    </p:anim>
                                    <p:anim calcmode="lin" valueType="num">
                                      <p:cBhvr>
                                        <p:cTn id="31" dur="1000" fill="hold"/>
                                        <p:tgtEl>
                                          <p:spTgt spid="21"/>
                                        </p:tgtEl>
                                        <p:attrNameLst>
                                          <p:attrName>ppt_h</p:attrName>
                                        </p:attrNameLst>
                                      </p:cBhvr>
                                      <p:tavLst>
                                        <p:tav tm="0">
                                          <p:val>
                                            <p:fltVal val="0"/>
                                          </p:val>
                                        </p:tav>
                                        <p:tav tm="100000">
                                          <p:val>
                                            <p:strVal val="#ppt_h"/>
                                          </p:val>
                                        </p:tav>
                                      </p:tavLst>
                                    </p:anim>
                                    <p:anim calcmode="lin" valueType="num">
                                      <p:cBhvr>
                                        <p:cTn id="32" dur="1000" fill="hold"/>
                                        <p:tgtEl>
                                          <p:spTgt spid="21"/>
                                        </p:tgtEl>
                                        <p:attrNameLst>
                                          <p:attrName>style.rotation</p:attrName>
                                        </p:attrNameLst>
                                      </p:cBhvr>
                                      <p:tavLst>
                                        <p:tav tm="0">
                                          <p:val>
                                            <p:fltVal val="360"/>
                                          </p:val>
                                        </p:tav>
                                        <p:tav tm="100000">
                                          <p:val>
                                            <p:fltVal val="0"/>
                                          </p:val>
                                        </p:tav>
                                      </p:tavLst>
                                    </p:anim>
                                    <p:animEffect transition="in" filter="fade">
                                      <p:cBhvr>
                                        <p:cTn id="33" dur="1000"/>
                                        <p:tgtEl>
                                          <p:spTgt spid="21"/>
                                        </p:tgtEl>
                                      </p:cBhvr>
                                    </p:animEffect>
                                  </p:childTnLst>
                                </p:cTn>
                              </p:par>
                              <p:par>
                                <p:cTn id="34" presetID="22" presetClass="entr" presetSubtype="1"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up)">
                                      <p:cBhvr>
                                        <p:cTn id="36"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bwMode="auto">
          <a:xfrm>
            <a:off x="7932866" y="70364"/>
            <a:ext cx="839375" cy="842193"/>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C00000"/>
          </a:solidFill>
          <a:ln>
            <a:noFill/>
          </a:ln>
          <a:effectLst/>
        </p:spPr>
        <p:txBody>
          <a:bodyPr vert="horz" wrap="square" lIns="91440" tIns="45720" rIns="91440" bIns="45720" numCol="1" anchor="t" anchorCtr="0" compatLnSpc="1"/>
          <a:lstStyle/>
          <a:p>
            <a:endParaRPr lang="zh-CN" altLang="en-US" sz="2400">
              <a:gradFill>
                <a:gsLst>
                  <a:gs pos="0">
                    <a:prstClr val="white">
                      <a:lumMod val="95000"/>
                    </a:prstClr>
                  </a:gs>
                  <a:gs pos="100000">
                    <a:prstClr val="white"/>
                  </a:gs>
                </a:gsLst>
                <a:lin ang="5400000" scaled="0"/>
              </a:gradFill>
            </a:endParaRPr>
          </a:p>
        </p:txBody>
      </p:sp>
      <p:pic>
        <p:nvPicPr>
          <p:cNvPr id="6" name="图片 5" descr="学校名称.png"/>
          <p:cNvPicPr>
            <a:picLocks noChangeAspect="1"/>
          </p:cNvPicPr>
          <p:nvPr/>
        </p:nvPicPr>
        <p:blipFill>
          <a:blip r:embed="rId3" cstate="print"/>
          <a:stretch>
            <a:fillRect/>
          </a:stretch>
        </p:blipFill>
        <p:spPr>
          <a:xfrm>
            <a:off x="6732240" y="4587974"/>
            <a:ext cx="2559050" cy="725170"/>
          </a:xfrm>
          <a:prstGeom prst="rect">
            <a:avLst/>
          </a:prstGeom>
        </p:spPr>
      </p:pic>
      <p:sp>
        <p:nvSpPr>
          <p:cNvPr id="3" name="矩形 2"/>
          <p:cNvSpPr/>
          <p:nvPr/>
        </p:nvSpPr>
        <p:spPr>
          <a:xfrm>
            <a:off x="3419872" y="2067694"/>
            <a:ext cx="2339392" cy="830997"/>
          </a:xfrm>
          <a:prstGeom prst="rect">
            <a:avLst/>
          </a:prstGeom>
        </p:spPr>
        <p:txBody>
          <a:bodyPr wrap="square">
            <a:spAutoFit/>
          </a:bodyPr>
          <a:lstStyle/>
          <a:p>
            <a:pPr algn="ctr" defTabSz="685783"/>
            <a:r>
              <a:rPr lang="zh-CN" altLang="en-US" sz="4800" b="1" dirty="0">
                <a:gradFill>
                  <a:gsLst>
                    <a:gs pos="14000">
                      <a:srgbClr val="FF0000"/>
                    </a:gs>
                    <a:gs pos="49000">
                      <a:srgbClr val="FF0000"/>
                    </a:gs>
                    <a:gs pos="94000">
                      <a:srgbClr val="790000"/>
                    </a:gs>
                  </a:gsLst>
                  <a:lin ang="5400000" scaled="1"/>
                </a:gradFill>
                <a:effectLst>
                  <a:glow rad="152400">
                    <a:prstClr val="white"/>
                  </a:glow>
                </a:effectLst>
                <a:latin typeface="微软雅黑" panose="020B0503020204020204" pitchFamily="34" charset="-122"/>
                <a:ea typeface="微软雅黑" panose="020B0503020204020204" pitchFamily="34" charset="-122"/>
                <a:cs typeface="+mn-ea"/>
                <a:sym typeface="思源黑体 CN Normal" panose="020B0400000000000000" pitchFamily="34" charset="-122"/>
              </a:rPr>
              <a:t>谢  谢</a:t>
            </a:r>
            <a:endParaRPr lang="zh-CN" altLang="zh-CN" sz="4800" b="1" dirty="0">
              <a:gradFill>
                <a:gsLst>
                  <a:gs pos="14000">
                    <a:srgbClr val="FF0000"/>
                  </a:gs>
                  <a:gs pos="49000">
                    <a:srgbClr val="FF0000"/>
                  </a:gs>
                  <a:gs pos="94000">
                    <a:srgbClr val="790000"/>
                  </a:gs>
                </a:gsLst>
                <a:lin ang="5400000" scaled="1"/>
              </a:gradFill>
              <a:effectLst>
                <a:glow rad="152400">
                  <a:prstClr val="white"/>
                </a:glow>
              </a:effectLst>
              <a:latin typeface="微软雅黑" panose="020B0503020204020204" pitchFamily="34" charset="-122"/>
              <a:ea typeface="微软雅黑" panose="020B0503020204020204" pitchFamily="34" charset="-122"/>
              <a:cs typeface="+mn-ea"/>
              <a:sym typeface="思源黑体 CN Normal" panose="020B0400000000000000" pitchFamily="34" charset="-122"/>
            </a:endParaRPr>
          </a:p>
        </p:txBody>
      </p:sp>
    </p:spTree>
    <p:extLst>
      <p:ext uri="{BB962C8B-B14F-4D97-AF65-F5344CB8AC3E}">
        <p14:creationId xmlns:p14="http://schemas.microsoft.com/office/powerpoint/2010/main" val="2895312541"/>
      </p:ext>
    </p:extLst>
  </p:cSld>
  <p:clrMapOvr>
    <a:masterClrMapping/>
  </p:clrMapOvr>
  <mc:AlternateContent xmlns:mc="http://schemas.openxmlformats.org/markup-compatibility/2006" xmlns:p14="http://schemas.microsoft.com/office/powerpoint/2010/main">
    <mc:Choice Requires="p14">
      <p:transition p14:dur="0" advTm="33943"/>
    </mc:Choice>
    <mc:Fallback xmlns="">
      <p:transition advTm="3394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
          <p:cNvSpPr txBox="1">
            <a:spLocks noChangeArrowheads="1"/>
          </p:cNvSpPr>
          <p:nvPr/>
        </p:nvSpPr>
        <p:spPr bwMode="auto">
          <a:xfrm>
            <a:off x="782638" y="38101"/>
            <a:ext cx="5157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pitchFamily="34" charset="-122"/>
                <a:ea typeface="微软雅黑" panose="020B0503020204020204" pitchFamily="34" charset="-122"/>
              </a:defRPr>
            </a:lvl1pPr>
            <a:lvl2pPr>
              <a:defRPr sz="2800">
                <a:solidFill>
                  <a:schemeClr val="tx1"/>
                </a:solidFill>
                <a:latin typeface="微软雅黑" panose="020B0503020204020204" pitchFamily="34" charset="-122"/>
                <a:ea typeface="微软雅黑" panose="020B0503020204020204" pitchFamily="34" charset="-122"/>
              </a:defRPr>
            </a:lvl2pPr>
            <a:lvl3pPr>
              <a:defRPr sz="2400">
                <a:solidFill>
                  <a:schemeClr val="tx1"/>
                </a:solidFill>
                <a:latin typeface="微软雅黑" panose="020B0503020204020204" pitchFamily="34" charset="-122"/>
                <a:ea typeface="微软雅黑" panose="020B0503020204020204" pitchFamily="34" charset="-122"/>
              </a:defRPr>
            </a:lvl3pPr>
            <a:lvl4pPr>
              <a:defRPr sz="2000">
                <a:solidFill>
                  <a:schemeClr val="tx1"/>
                </a:solidFill>
                <a:latin typeface="微软雅黑" panose="020B0503020204020204" pitchFamily="34" charset="-122"/>
                <a:ea typeface="微软雅黑" panose="020B0503020204020204" pitchFamily="34" charset="-122"/>
              </a:defRPr>
            </a:lvl4pPr>
            <a:lvl5pPr>
              <a:defRPr sz="2000">
                <a:solidFill>
                  <a:schemeClr val="tx1"/>
                </a:solidFill>
                <a:latin typeface="微软雅黑" panose="020B0503020204020204" pitchFamily="34" charset="-122"/>
                <a:ea typeface="微软雅黑" panose="020B0503020204020204" pitchFamily="34" charset="-122"/>
              </a:defRPr>
            </a:lvl5pPr>
            <a:lvl6pPr>
              <a:defRPr sz="2000">
                <a:solidFill>
                  <a:schemeClr val="tx1"/>
                </a:solidFill>
                <a:latin typeface="微软雅黑" panose="020B0503020204020204" pitchFamily="34" charset="-122"/>
                <a:ea typeface="微软雅黑" panose="020B0503020204020204" pitchFamily="34" charset="-122"/>
              </a:defRPr>
            </a:lvl6pPr>
            <a:lvl7pPr>
              <a:defRPr sz="2000">
                <a:solidFill>
                  <a:schemeClr val="tx1"/>
                </a:solidFill>
                <a:latin typeface="微软雅黑" panose="020B0503020204020204" pitchFamily="34" charset="-122"/>
                <a:ea typeface="微软雅黑" panose="020B0503020204020204" pitchFamily="34" charset="-122"/>
              </a:defRPr>
            </a:lvl7pPr>
            <a:lvl8pPr>
              <a:defRPr sz="2000">
                <a:solidFill>
                  <a:schemeClr val="tx1"/>
                </a:solidFill>
                <a:latin typeface="微软雅黑" panose="020B0503020204020204" pitchFamily="34" charset="-122"/>
                <a:ea typeface="微软雅黑" panose="020B0503020204020204" pitchFamily="34" charset="-122"/>
              </a:defRPr>
            </a:lvl8pPr>
            <a:lvl9pPr>
              <a:defRPr sz="2000">
                <a:solidFill>
                  <a:schemeClr val="tx1"/>
                </a:solidFill>
                <a:latin typeface="微软雅黑" panose="020B0503020204020204" pitchFamily="34" charset="-122"/>
                <a:ea typeface="微软雅黑" panose="020B0503020204020204" pitchFamily="34" charset="-122"/>
              </a:defRPr>
            </a:lvl9pPr>
          </a:lstStyle>
          <a:p>
            <a:r>
              <a:rPr lang="zh-CN" altLang="en-US" sz="2400" b="1" dirty="0">
                <a:solidFill>
                  <a:schemeClr val="bg1"/>
                </a:solidFill>
                <a:latin typeface="楷体" panose="02010609060101010101" pitchFamily="49" charset="-122"/>
                <a:ea typeface="楷体" panose="02010609060101010101" pitchFamily="49" charset="-122"/>
              </a:rPr>
              <a:t>十九届四中全会精神学习体会</a:t>
            </a:r>
            <a:endParaRPr lang="zh-CN" altLang="zh-CN" sz="2400" b="1" dirty="0">
              <a:solidFill>
                <a:schemeClr val="bg1"/>
              </a:solidFill>
              <a:latin typeface="楷体" panose="02010609060101010101" pitchFamily="49" charset="-122"/>
              <a:ea typeface="楷体" panose="02010609060101010101" pitchFamily="49" charset="-122"/>
            </a:endParaRPr>
          </a:p>
        </p:txBody>
      </p:sp>
      <p:pic>
        <p:nvPicPr>
          <p:cNvPr id="36" name="Picture 3"/>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65352"/>
          <a:stretch>
            <a:fillRect/>
          </a:stretch>
        </p:blipFill>
        <p:spPr bwMode="auto">
          <a:xfrm>
            <a:off x="-27012" y="4349098"/>
            <a:ext cx="9171012" cy="794403"/>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10"/>
          <p:cNvSpPr>
            <a:spLocks noChangeArrowheads="1"/>
          </p:cNvSpPr>
          <p:nvPr/>
        </p:nvSpPr>
        <p:spPr bwMode="auto">
          <a:xfrm>
            <a:off x="676275" y="0"/>
            <a:ext cx="46038" cy="541338"/>
          </a:xfrm>
          <a:prstGeom prst="rect">
            <a:avLst/>
          </a:prstGeom>
          <a:solidFill>
            <a:srgbClr val="C00000"/>
          </a:solidFill>
          <a:ln>
            <a:noFill/>
          </a:ln>
        </p:spPr>
        <p:txBody>
          <a:bodyPr anchor="ctr"/>
          <a:lstStyle/>
          <a:p>
            <a:pPr algn="ctr" defTabSz="685800"/>
            <a:endParaRPr lang="zh-CN" altLang="en-US" sz="2400">
              <a:solidFill>
                <a:srgbClr val="FFFFFF"/>
              </a:solidFill>
              <a:latin typeface="Calibri" panose="020F0502020204030204" charset="0"/>
              <a:ea typeface="微软雅黑" panose="020B0503020204020204" pitchFamily="34" charset="-122"/>
            </a:endParaRPr>
          </a:p>
        </p:txBody>
      </p:sp>
      <p:pic>
        <p:nvPicPr>
          <p:cNvPr id="41" name="图片 40" descr="学校名称.png"/>
          <p:cNvPicPr>
            <a:picLocks noChangeAspect="1"/>
          </p:cNvPicPr>
          <p:nvPr/>
        </p:nvPicPr>
        <p:blipFill>
          <a:blip r:embed="rId14" cstate="print"/>
          <a:stretch>
            <a:fillRect/>
          </a:stretch>
        </p:blipFill>
        <p:spPr>
          <a:xfrm>
            <a:off x="717194" y="4515283"/>
            <a:ext cx="2559050" cy="725170"/>
          </a:xfrm>
          <a:prstGeom prst="rect">
            <a:avLst/>
          </a:prstGeom>
        </p:spPr>
      </p:pic>
      <p:pic>
        <p:nvPicPr>
          <p:cNvPr id="19" name="Picture 11" descr="F:\桌面\党政机关\素材\党徽\Nipic_20180988_20150909113802527000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18340"/>
            <a:ext cx="645405" cy="517611"/>
          </a:xfrm>
          <a:prstGeom prst="rect">
            <a:avLst/>
          </a:prstGeom>
          <a:solidFill>
            <a:schemeClr val="bg1">
              <a:lumMod val="95000"/>
            </a:schemeClr>
          </a:solidFill>
        </p:spPr>
      </p:pic>
      <p:grpSp>
        <p:nvGrpSpPr>
          <p:cNvPr id="42" name="PA-1022132">
            <a:extLst>
              <a:ext uri="{FF2B5EF4-FFF2-40B4-BE49-F238E27FC236}">
                <a16:creationId xmlns:a16="http://schemas.microsoft.com/office/drawing/2014/main" id="{77385266-FAAB-47E5-8344-FC0AAE8F901D}"/>
              </a:ext>
            </a:extLst>
          </p:cNvPr>
          <p:cNvGrpSpPr/>
          <p:nvPr>
            <p:custDataLst>
              <p:tags r:id="rId2"/>
            </p:custDataLst>
          </p:nvPr>
        </p:nvGrpSpPr>
        <p:grpSpPr>
          <a:xfrm>
            <a:off x="1500795" y="1116457"/>
            <a:ext cx="5778642" cy="191322"/>
            <a:chOff x="665978" y="1491630"/>
            <a:chExt cx="7704856" cy="255096"/>
          </a:xfrm>
          <a:solidFill>
            <a:srgbClr val="C00000"/>
          </a:solidFill>
        </p:grpSpPr>
        <p:grpSp>
          <p:nvGrpSpPr>
            <p:cNvPr id="43" name="组合 42">
              <a:extLst>
                <a:ext uri="{FF2B5EF4-FFF2-40B4-BE49-F238E27FC236}">
                  <a16:creationId xmlns:a16="http://schemas.microsoft.com/office/drawing/2014/main" id="{A875EAB6-AA7A-4F74-9337-DDB8B1348787}"/>
                </a:ext>
              </a:extLst>
            </p:cNvPr>
            <p:cNvGrpSpPr/>
            <p:nvPr/>
          </p:nvGrpSpPr>
          <p:grpSpPr>
            <a:xfrm>
              <a:off x="4118171" y="1491630"/>
              <a:ext cx="887762" cy="255096"/>
              <a:chOff x="3965502" y="1879809"/>
              <a:chExt cx="1193100" cy="342834"/>
            </a:xfrm>
            <a:grpFill/>
          </p:grpSpPr>
          <p:sp>
            <p:nvSpPr>
              <p:cNvPr id="47" name="PA-dark-star-shape_15445">
                <a:extLst>
                  <a:ext uri="{FF2B5EF4-FFF2-40B4-BE49-F238E27FC236}">
                    <a16:creationId xmlns:a16="http://schemas.microsoft.com/office/drawing/2014/main" id="{E9F3DBA2-3F8E-4BF7-B945-24F83D49BDC0}"/>
                  </a:ext>
                </a:extLst>
              </p:cNvPr>
              <p:cNvSpPr>
                <a:spLocks noChangeAspect="1"/>
              </p:cNvSpPr>
              <p:nvPr>
                <p:custDataLst>
                  <p:tags r:id="rId6"/>
                </p:custDataLst>
              </p:nvPr>
            </p:nvSpPr>
            <p:spPr bwMode="auto">
              <a:xfrm>
                <a:off x="4391609" y="1879809"/>
                <a:ext cx="360781" cy="342834"/>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48" name="PA-dark-star-shape_15445">
                <a:extLst>
                  <a:ext uri="{FF2B5EF4-FFF2-40B4-BE49-F238E27FC236}">
                    <a16:creationId xmlns:a16="http://schemas.microsoft.com/office/drawing/2014/main" id="{327148F3-DDDB-426B-899F-554E5AFE2280}"/>
                  </a:ext>
                </a:extLst>
              </p:cNvPr>
              <p:cNvSpPr>
                <a:spLocks noChangeAspect="1"/>
              </p:cNvSpPr>
              <p:nvPr>
                <p:custDataLst>
                  <p:tags r:id="rId7"/>
                </p:custDataLst>
              </p:nvPr>
            </p:nvSpPr>
            <p:spPr bwMode="auto">
              <a:xfrm>
                <a:off x="4771621"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49" name="PA-dark-star-shape_15445">
                <a:extLst>
                  <a:ext uri="{FF2B5EF4-FFF2-40B4-BE49-F238E27FC236}">
                    <a16:creationId xmlns:a16="http://schemas.microsoft.com/office/drawing/2014/main" id="{2000E172-2B2A-4664-89CE-24B6E7BF7263}"/>
                  </a:ext>
                </a:extLst>
              </p:cNvPr>
              <p:cNvSpPr>
                <a:spLocks noChangeAspect="1"/>
              </p:cNvSpPr>
              <p:nvPr>
                <p:custDataLst>
                  <p:tags r:id="rId8"/>
                </p:custDataLst>
              </p:nvPr>
            </p:nvSpPr>
            <p:spPr bwMode="auto">
              <a:xfrm>
                <a:off x="4161559"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50" name="PA-dark-star-shape_15445">
                <a:extLst>
                  <a:ext uri="{FF2B5EF4-FFF2-40B4-BE49-F238E27FC236}">
                    <a16:creationId xmlns:a16="http://schemas.microsoft.com/office/drawing/2014/main" id="{F50A4D79-43F3-4908-BF19-04EA33905788}"/>
                  </a:ext>
                </a:extLst>
              </p:cNvPr>
              <p:cNvSpPr>
                <a:spLocks noChangeAspect="1"/>
              </p:cNvSpPr>
              <p:nvPr>
                <p:custDataLst>
                  <p:tags r:id="rId9"/>
                </p:custDataLst>
              </p:nvPr>
            </p:nvSpPr>
            <p:spPr bwMode="auto">
              <a:xfrm>
                <a:off x="396550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51" name="PA-dark-star-shape_15445">
                <a:extLst>
                  <a:ext uri="{FF2B5EF4-FFF2-40B4-BE49-F238E27FC236}">
                    <a16:creationId xmlns:a16="http://schemas.microsoft.com/office/drawing/2014/main" id="{A9AEFAE5-D3B5-46BC-8154-CD76518128B2}"/>
                  </a:ext>
                </a:extLst>
              </p:cNvPr>
              <p:cNvSpPr>
                <a:spLocks noChangeAspect="1"/>
              </p:cNvSpPr>
              <p:nvPr>
                <p:custDataLst>
                  <p:tags r:id="rId10"/>
                </p:custDataLst>
              </p:nvPr>
            </p:nvSpPr>
            <p:spPr bwMode="auto">
              <a:xfrm>
                <a:off x="503791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grpSp>
        <p:grpSp>
          <p:nvGrpSpPr>
            <p:cNvPr id="44" name="组合 43">
              <a:extLst>
                <a:ext uri="{FF2B5EF4-FFF2-40B4-BE49-F238E27FC236}">
                  <a16:creationId xmlns:a16="http://schemas.microsoft.com/office/drawing/2014/main" id="{776AB095-4180-475F-B93D-873F07ED8E16}"/>
                </a:ext>
              </a:extLst>
            </p:cNvPr>
            <p:cNvGrpSpPr/>
            <p:nvPr/>
          </p:nvGrpSpPr>
          <p:grpSpPr>
            <a:xfrm>
              <a:off x="665978" y="1619178"/>
              <a:ext cx="7704856" cy="0"/>
              <a:chOff x="665978" y="2082167"/>
              <a:chExt cx="7704856" cy="0"/>
            </a:xfrm>
            <a:grpFill/>
          </p:grpSpPr>
          <p:cxnSp>
            <p:nvCxnSpPr>
              <p:cNvPr id="45" name="PA-直接连接符 7">
                <a:extLst>
                  <a:ext uri="{FF2B5EF4-FFF2-40B4-BE49-F238E27FC236}">
                    <a16:creationId xmlns:a16="http://schemas.microsoft.com/office/drawing/2014/main" id="{3C352740-19EB-4E34-BF48-B0FA5F185EB6}"/>
                  </a:ext>
                </a:extLst>
              </p:cNvPr>
              <p:cNvCxnSpPr>
                <a:cxnSpLocks/>
              </p:cNvCxnSpPr>
              <p:nvPr>
                <p:custDataLst>
                  <p:tags r:id="rId4"/>
                </p:custDataLst>
              </p:nvPr>
            </p:nvCxnSpPr>
            <p:spPr>
              <a:xfrm>
                <a:off x="5148064" y="2082167"/>
                <a:ext cx="3222770" cy="0"/>
              </a:xfrm>
              <a:prstGeom prst="line">
                <a:avLst/>
              </a:prstGeom>
              <a:grpFill/>
              <a:ln w="15875" cap="flat" cmpd="sng" algn="ctr">
                <a:solidFill>
                  <a:srgbClr val="C00000"/>
                </a:solidFill>
                <a:prstDash val="solid"/>
                <a:miter lim="800000"/>
              </a:ln>
              <a:effectLst/>
            </p:spPr>
          </p:cxnSp>
          <p:cxnSp>
            <p:nvCxnSpPr>
              <p:cNvPr id="46" name="PA-直接连接符 8">
                <a:extLst>
                  <a:ext uri="{FF2B5EF4-FFF2-40B4-BE49-F238E27FC236}">
                    <a16:creationId xmlns:a16="http://schemas.microsoft.com/office/drawing/2014/main" id="{43582034-307D-497A-B426-6258ADBF106B}"/>
                  </a:ext>
                </a:extLst>
              </p:cNvPr>
              <p:cNvCxnSpPr>
                <a:cxnSpLocks/>
              </p:cNvCxnSpPr>
              <p:nvPr>
                <p:custDataLst>
                  <p:tags r:id="rId5"/>
                </p:custDataLst>
              </p:nvPr>
            </p:nvCxnSpPr>
            <p:spPr>
              <a:xfrm>
                <a:off x="665978" y="2082167"/>
                <a:ext cx="3329958" cy="0"/>
              </a:xfrm>
              <a:prstGeom prst="line">
                <a:avLst/>
              </a:prstGeom>
              <a:grpFill/>
              <a:ln w="15875" cap="flat" cmpd="sng" algn="ctr">
                <a:solidFill>
                  <a:srgbClr val="C00000"/>
                </a:solidFill>
                <a:prstDash val="solid"/>
                <a:miter lim="800000"/>
              </a:ln>
              <a:effectLst/>
            </p:spPr>
          </p:cxnSp>
        </p:grpSp>
      </p:grpSp>
      <p:sp>
        <p:nvSpPr>
          <p:cNvPr id="52" name="PA-1022133">
            <a:extLst>
              <a:ext uri="{FF2B5EF4-FFF2-40B4-BE49-F238E27FC236}">
                <a16:creationId xmlns:a16="http://schemas.microsoft.com/office/drawing/2014/main" id="{CEE5351F-2A11-448B-B3CD-53DAC6B40C0F}"/>
              </a:ext>
            </a:extLst>
          </p:cNvPr>
          <p:cNvSpPr/>
          <p:nvPr>
            <p:custDataLst>
              <p:tags r:id="rId3"/>
            </p:custDataLst>
          </p:nvPr>
        </p:nvSpPr>
        <p:spPr>
          <a:xfrm>
            <a:off x="3776658" y="633725"/>
            <a:ext cx="1303487" cy="553998"/>
          </a:xfrm>
          <a:prstGeom prst="rect">
            <a:avLst/>
          </a:prstGeom>
        </p:spPr>
        <p:txBody>
          <a:bodyPr wrap="square">
            <a:spAutoFit/>
          </a:bodyPr>
          <a:lstStyle/>
          <a:p>
            <a:pPr defTabSz="685800" fontAlgn="base">
              <a:lnSpc>
                <a:spcPct val="150000"/>
              </a:lnSpc>
              <a:spcBef>
                <a:spcPct val="0"/>
              </a:spcBef>
              <a:spcAft>
                <a:spcPct val="0"/>
              </a:spcAft>
              <a:defRPr/>
            </a:pPr>
            <a:r>
              <a:rPr lang="zh-CN" altLang="en-US" sz="2000" b="1" dirty="0">
                <a:solidFill>
                  <a:srgbClr val="C00000"/>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时代价值</a:t>
            </a:r>
          </a:p>
        </p:txBody>
      </p:sp>
      <p:sp>
        <p:nvSpPr>
          <p:cNvPr id="62" name="箭头: 五边形 17"/>
          <p:cNvSpPr/>
          <p:nvPr/>
        </p:nvSpPr>
        <p:spPr>
          <a:xfrm>
            <a:off x="1832523" y="1421936"/>
            <a:ext cx="1299317" cy="377753"/>
          </a:xfrm>
          <a:prstGeom prst="homePlate">
            <a:avLst/>
          </a:prstGeom>
          <a:gradFill>
            <a:gsLst>
              <a:gs pos="0">
                <a:srgbClr val="E30000"/>
              </a:gs>
              <a:gs pos="100000">
                <a:srgbClr val="760303"/>
              </a:gs>
            </a:gsLst>
            <a:lin ang="2700000" scaled="0"/>
          </a:gradFill>
          <a:ln w="9" cap="flat">
            <a:noFill/>
            <a:prstDash val="solid"/>
            <a:miter lim="800000"/>
          </a:ln>
          <a:effectLst>
            <a:outerShdw blurRad="50800" dist="38100" dir="8100000" algn="tr" rotWithShape="0">
              <a:prstClr val="black">
                <a:alpha val="40000"/>
              </a:prstClr>
            </a:outerShdw>
          </a:effectLst>
        </p:spPr>
        <p:txBody>
          <a:bodyPr vert="horz" wrap="square" lIns="121917" tIns="60958" rIns="121917" bIns="60958" numCol="1" anchor="ctr" anchorCtr="0" compatLnSpc="1"/>
          <a:lstStyle/>
          <a:p>
            <a:r>
              <a:rPr lang="zh-CN" altLang="en-US" dirty="0">
                <a:solidFill>
                  <a:schemeClr val="bg1"/>
                </a:solidFill>
                <a:latin typeface="微软雅黑" panose="020B0503020204020204" pitchFamily="34" charset="-122"/>
                <a:ea typeface="微软雅黑" panose="020B0503020204020204" pitchFamily="34" charset="-122"/>
                <a:sym typeface="+mn-lt"/>
              </a:rPr>
              <a:t>开创性</a:t>
            </a:r>
          </a:p>
        </p:txBody>
      </p:sp>
      <p:sp>
        <p:nvSpPr>
          <p:cNvPr id="63" name="矩形: 圆角 10"/>
          <p:cNvSpPr>
            <a:spLocks noChangeAspect="1"/>
          </p:cNvSpPr>
          <p:nvPr/>
        </p:nvSpPr>
        <p:spPr>
          <a:xfrm>
            <a:off x="996642" y="1388334"/>
            <a:ext cx="448602" cy="448602"/>
          </a:xfrm>
          <a:prstGeom prst="roundRect">
            <a:avLst>
              <a:gd name="adj" fmla="val 50000"/>
            </a:avLst>
          </a:prstGeom>
          <a:gradFill>
            <a:gsLst>
              <a:gs pos="0">
                <a:srgbClr val="E30000"/>
              </a:gs>
              <a:gs pos="100000">
                <a:srgbClr val="760303"/>
              </a:gs>
            </a:gsLst>
            <a:lin ang="2700000" scaled="0"/>
          </a:gradFill>
          <a:ln w="9" cap="flat">
            <a:noFill/>
            <a:prstDash val="solid"/>
            <a:miter lim="800000"/>
          </a:ln>
          <a:effectLst>
            <a:outerShdw blurRad="50800" dist="38100" dir="8100000" algn="tr" rotWithShape="0">
              <a:prstClr val="black">
                <a:alpha val="40000"/>
              </a:prstClr>
            </a:outerShdw>
          </a:effectLst>
        </p:spPr>
        <p:txBody>
          <a:bodyPr vert="horz" wrap="square" lIns="121917" tIns="60958" rIns="121917" bIns="60958" numCol="1" anchor="ctr" anchorCtr="0" compatLnSpc="1"/>
          <a:lstStyle/>
          <a:p>
            <a:pPr algn="ctr"/>
            <a:r>
              <a:rPr lang="en-US" altLang="zh-CN" dirty="0">
                <a:solidFill>
                  <a:schemeClr val="bg1"/>
                </a:solidFill>
                <a:latin typeface="微软雅黑" panose="020B0503020204020204" pitchFamily="34" charset="-122"/>
                <a:ea typeface="微软雅黑" panose="020B0503020204020204" pitchFamily="34" charset="-122"/>
                <a:sym typeface="+mn-lt"/>
              </a:rPr>
              <a:t>1</a:t>
            </a:r>
            <a:endParaRPr lang="zh-CN" altLang="en-US" dirty="0">
              <a:solidFill>
                <a:schemeClr val="bg1"/>
              </a:solidFill>
              <a:latin typeface="微软雅黑" panose="020B0503020204020204" pitchFamily="34" charset="-122"/>
              <a:ea typeface="微软雅黑" panose="020B0503020204020204" pitchFamily="34" charset="-122"/>
              <a:sym typeface="+mn-lt"/>
            </a:endParaRPr>
          </a:p>
        </p:txBody>
      </p:sp>
      <p:sp>
        <p:nvSpPr>
          <p:cNvPr id="64" name="箭头: V 形 18"/>
          <p:cNvSpPr/>
          <p:nvPr/>
        </p:nvSpPr>
        <p:spPr>
          <a:xfrm>
            <a:off x="1496251" y="1532163"/>
            <a:ext cx="191130" cy="160944"/>
          </a:xfrm>
          <a:prstGeom prst="chevron">
            <a:avLst>
              <a:gd name="adj" fmla="val 39326"/>
            </a:avLst>
          </a:prstGeom>
          <a:gradFill>
            <a:gsLst>
              <a:gs pos="0">
                <a:srgbClr val="E30000"/>
              </a:gs>
              <a:gs pos="100000">
                <a:srgbClr val="760303"/>
              </a:gs>
            </a:gsLst>
            <a:lin ang="2700000" scaled="0"/>
          </a:gradFill>
          <a:ln w="9" cap="flat">
            <a:noFill/>
            <a:prstDash val="solid"/>
            <a:miter lim="800000"/>
          </a:ln>
          <a:effectLst>
            <a:outerShdw blurRad="50800" dist="38100" dir="8100000" algn="tr" rotWithShape="0">
              <a:prstClr val="black">
                <a:alpha val="40000"/>
              </a:prstClr>
            </a:outerShdw>
          </a:effectLst>
        </p:spPr>
        <p:txBody>
          <a:bodyPr vert="horz" wrap="square" lIns="121917" tIns="60958" rIns="121917" bIns="60958" numCol="1" anchor="ctr" anchorCtr="0" compatLnSpc="1"/>
          <a:lstStyle/>
          <a:p>
            <a:pPr algn="ctr"/>
            <a:endParaRPr lang="zh-CN" altLang="en-US" sz="2800">
              <a:solidFill>
                <a:schemeClr val="bg1"/>
              </a:solidFill>
              <a:latin typeface="思源黑体 CN Heavy" panose="020B0A00000000000000" pitchFamily="34" charset="-122"/>
              <a:ea typeface="思源黑体 CN Heavy" panose="020B0A00000000000000" pitchFamily="34" charset="-122"/>
              <a:sym typeface="+mn-lt"/>
            </a:endParaRPr>
          </a:p>
        </p:txBody>
      </p:sp>
      <p:sp>
        <p:nvSpPr>
          <p:cNvPr id="74" name="箭头: 五边形 17"/>
          <p:cNvSpPr/>
          <p:nvPr/>
        </p:nvSpPr>
        <p:spPr>
          <a:xfrm>
            <a:off x="1837068" y="2011604"/>
            <a:ext cx="1359943" cy="377753"/>
          </a:xfrm>
          <a:prstGeom prst="homePlate">
            <a:avLst/>
          </a:prstGeom>
          <a:gradFill>
            <a:gsLst>
              <a:gs pos="0">
                <a:srgbClr val="E30000"/>
              </a:gs>
              <a:gs pos="100000">
                <a:srgbClr val="760303"/>
              </a:gs>
            </a:gsLst>
            <a:lin ang="2700000" scaled="0"/>
          </a:gradFill>
          <a:ln w="9" cap="flat">
            <a:noFill/>
            <a:prstDash val="solid"/>
            <a:miter lim="800000"/>
          </a:ln>
          <a:effectLst>
            <a:outerShdw blurRad="50800" dist="38100" dir="8100000" algn="tr" rotWithShape="0">
              <a:prstClr val="black">
                <a:alpha val="40000"/>
              </a:prstClr>
            </a:outerShdw>
          </a:effectLst>
        </p:spPr>
        <p:txBody>
          <a:bodyPr vert="horz" wrap="square" lIns="121917" tIns="60958" rIns="121917" bIns="60958" numCol="1" anchor="ctr" anchorCtr="0" compatLnSpc="1"/>
          <a:lstStyle/>
          <a:p>
            <a:r>
              <a:rPr lang="zh-CN" altLang="en-US" dirty="0">
                <a:solidFill>
                  <a:schemeClr val="bg1"/>
                </a:solidFill>
                <a:latin typeface="微软雅黑" panose="020B0503020204020204" pitchFamily="34" charset="-122"/>
                <a:ea typeface="微软雅黑" panose="020B0503020204020204" pitchFamily="34" charset="-122"/>
                <a:sym typeface="+mn-lt"/>
              </a:rPr>
              <a:t>里程碑</a:t>
            </a:r>
            <a:endParaRPr lang="zh-CN" altLang="en-US" dirty="0">
              <a:solidFill>
                <a:srgbClr val="591300"/>
              </a:solidFill>
              <a:latin typeface="微软雅黑" panose="020B0503020204020204" pitchFamily="34" charset="-122"/>
              <a:ea typeface="微软雅黑" panose="020B0503020204020204" pitchFamily="34" charset="-122"/>
              <a:cs typeface="+mn-ea"/>
              <a:sym typeface="+mn-lt"/>
            </a:endParaRPr>
          </a:p>
        </p:txBody>
      </p:sp>
      <p:sp>
        <p:nvSpPr>
          <p:cNvPr id="75" name="矩形: 圆角 10"/>
          <p:cNvSpPr>
            <a:spLocks noChangeAspect="1"/>
          </p:cNvSpPr>
          <p:nvPr/>
        </p:nvSpPr>
        <p:spPr>
          <a:xfrm>
            <a:off x="1001186" y="1978002"/>
            <a:ext cx="448602" cy="448602"/>
          </a:xfrm>
          <a:prstGeom prst="roundRect">
            <a:avLst>
              <a:gd name="adj" fmla="val 50000"/>
            </a:avLst>
          </a:prstGeom>
          <a:gradFill>
            <a:gsLst>
              <a:gs pos="0">
                <a:srgbClr val="E30000"/>
              </a:gs>
              <a:gs pos="100000">
                <a:srgbClr val="760303"/>
              </a:gs>
            </a:gsLst>
            <a:lin ang="2700000" scaled="0"/>
          </a:gradFill>
          <a:ln w="9" cap="flat">
            <a:noFill/>
            <a:prstDash val="solid"/>
            <a:miter lim="800000"/>
          </a:ln>
          <a:effectLst>
            <a:outerShdw blurRad="50800" dist="38100" dir="8100000" algn="tr" rotWithShape="0">
              <a:prstClr val="black">
                <a:alpha val="40000"/>
              </a:prstClr>
            </a:outerShdw>
          </a:effectLst>
        </p:spPr>
        <p:txBody>
          <a:bodyPr vert="horz" wrap="square" lIns="121917" tIns="60958" rIns="121917" bIns="60958" numCol="1" anchor="ctr" anchorCtr="0" compatLnSpc="1"/>
          <a:lstStyle/>
          <a:p>
            <a:pPr algn="ctr"/>
            <a:r>
              <a:rPr lang="en-US" altLang="zh-CN" dirty="0">
                <a:solidFill>
                  <a:schemeClr val="bg1"/>
                </a:solidFill>
                <a:latin typeface="微软雅黑" panose="020B0503020204020204" pitchFamily="34" charset="-122"/>
                <a:ea typeface="微软雅黑" panose="020B0503020204020204" pitchFamily="34" charset="-122"/>
                <a:sym typeface="+mn-lt"/>
              </a:rPr>
              <a:t>2</a:t>
            </a:r>
            <a:endParaRPr lang="zh-CN" altLang="en-US" dirty="0">
              <a:solidFill>
                <a:schemeClr val="bg1"/>
              </a:solidFill>
              <a:latin typeface="微软雅黑" panose="020B0503020204020204" pitchFamily="34" charset="-122"/>
              <a:ea typeface="微软雅黑" panose="020B0503020204020204" pitchFamily="34" charset="-122"/>
              <a:sym typeface="+mn-lt"/>
            </a:endParaRPr>
          </a:p>
        </p:txBody>
      </p:sp>
      <p:sp>
        <p:nvSpPr>
          <p:cNvPr id="76" name="箭头: V 形 18"/>
          <p:cNvSpPr/>
          <p:nvPr/>
        </p:nvSpPr>
        <p:spPr>
          <a:xfrm>
            <a:off x="1500795" y="2121831"/>
            <a:ext cx="191130" cy="160944"/>
          </a:xfrm>
          <a:prstGeom prst="chevron">
            <a:avLst>
              <a:gd name="adj" fmla="val 39326"/>
            </a:avLst>
          </a:prstGeom>
          <a:gradFill>
            <a:gsLst>
              <a:gs pos="0">
                <a:srgbClr val="E30000"/>
              </a:gs>
              <a:gs pos="100000">
                <a:srgbClr val="760303"/>
              </a:gs>
            </a:gsLst>
            <a:lin ang="2700000" scaled="0"/>
          </a:gradFill>
          <a:ln w="9" cap="flat">
            <a:noFill/>
            <a:prstDash val="solid"/>
            <a:miter lim="800000"/>
          </a:ln>
          <a:effectLst>
            <a:outerShdw blurRad="50800" dist="38100" dir="8100000" algn="tr" rotWithShape="0">
              <a:prstClr val="black">
                <a:alpha val="40000"/>
              </a:prstClr>
            </a:outerShdw>
          </a:effectLst>
        </p:spPr>
        <p:txBody>
          <a:bodyPr vert="horz" wrap="square" lIns="121917" tIns="60958" rIns="121917" bIns="60958" numCol="1" anchor="ctr" anchorCtr="0" compatLnSpc="1"/>
          <a:lstStyle/>
          <a:p>
            <a:pPr algn="ctr"/>
            <a:endParaRPr lang="zh-CN" altLang="en-US" sz="2800">
              <a:solidFill>
                <a:schemeClr val="bg1"/>
              </a:solidFill>
              <a:latin typeface="思源黑体 CN Heavy" panose="020B0A00000000000000" pitchFamily="34" charset="-122"/>
              <a:ea typeface="思源黑体 CN Heavy" panose="020B0A00000000000000" pitchFamily="34" charset="-122"/>
              <a:sym typeface="+mn-lt"/>
            </a:endParaRPr>
          </a:p>
        </p:txBody>
      </p:sp>
      <p:sp>
        <p:nvSpPr>
          <p:cNvPr id="77" name="箭头: 五边形 17"/>
          <p:cNvSpPr/>
          <p:nvPr/>
        </p:nvSpPr>
        <p:spPr>
          <a:xfrm>
            <a:off x="1832524" y="2555258"/>
            <a:ext cx="1364488" cy="377753"/>
          </a:xfrm>
          <a:prstGeom prst="homePlate">
            <a:avLst/>
          </a:prstGeom>
          <a:gradFill>
            <a:gsLst>
              <a:gs pos="0">
                <a:srgbClr val="E30000"/>
              </a:gs>
              <a:gs pos="100000">
                <a:srgbClr val="760303"/>
              </a:gs>
            </a:gsLst>
            <a:lin ang="2700000" scaled="0"/>
          </a:gradFill>
          <a:ln w="9" cap="flat">
            <a:noFill/>
            <a:prstDash val="solid"/>
            <a:miter lim="800000"/>
          </a:ln>
          <a:effectLst>
            <a:outerShdw blurRad="50800" dist="38100" dir="8100000" algn="tr" rotWithShape="0">
              <a:prstClr val="black">
                <a:alpha val="40000"/>
              </a:prstClr>
            </a:outerShdw>
          </a:effectLst>
        </p:spPr>
        <p:txBody>
          <a:bodyPr vert="horz" wrap="square" lIns="121917" tIns="60958" rIns="121917" bIns="60958" numCol="1" anchor="ctr" anchorCtr="0" compatLnSpc="1"/>
          <a:lstStyle/>
          <a:p>
            <a:r>
              <a:rPr lang="zh-CN" altLang="en-US" dirty="0">
                <a:solidFill>
                  <a:schemeClr val="bg1"/>
                </a:solidFill>
                <a:latin typeface="微软雅黑" panose="020B0503020204020204" pitchFamily="34" charset="-122"/>
                <a:ea typeface="微软雅黑" panose="020B0503020204020204" pitchFamily="34" charset="-122"/>
                <a:sym typeface="+mn-lt"/>
              </a:rPr>
              <a:t>纲领性</a:t>
            </a:r>
            <a:endParaRPr lang="zh-CN" altLang="en-US" sz="1200" dirty="0">
              <a:solidFill>
                <a:schemeClr val="bg1"/>
              </a:solidFill>
              <a:latin typeface="微软雅黑" panose="020B0503020204020204" pitchFamily="34" charset="-122"/>
              <a:ea typeface="微软雅黑" panose="020B0503020204020204" pitchFamily="34" charset="-122"/>
              <a:sym typeface="+mn-lt"/>
            </a:endParaRPr>
          </a:p>
        </p:txBody>
      </p:sp>
      <p:sp>
        <p:nvSpPr>
          <p:cNvPr id="78" name="矩形: 圆角 10"/>
          <p:cNvSpPr>
            <a:spLocks noChangeAspect="1"/>
          </p:cNvSpPr>
          <p:nvPr/>
        </p:nvSpPr>
        <p:spPr>
          <a:xfrm>
            <a:off x="996642" y="2521656"/>
            <a:ext cx="448602" cy="448602"/>
          </a:xfrm>
          <a:prstGeom prst="roundRect">
            <a:avLst>
              <a:gd name="adj" fmla="val 50000"/>
            </a:avLst>
          </a:prstGeom>
          <a:gradFill>
            <a:gsLst>
              <a:gs pos="0">
                <a:srgbClr val="E30000"/>
              </a:gs>
              <a:gs pos="100000">
                <a:srgbClr val="760303"/>
              </a:gs>
            </a:gsLst>
            <a:lin ang="2700000" scaled="0"/>
          </a:gradFill>
          <a:ln w="9" cap="flat">
            <a:noFill/>
            <a:prstDash val="solid"/>
            <a:miter lim="800000"/>
          </a:ln>
          <a:effectLst>
            <a:outerShdw blurRad="50800" dist="38100" dir="8100000" algn="tr" rotWithShape="0">
              <a:prstClr val="black">
                <a:alpha val="40000"/>
              </a:prstClr>
            </a:outerShdw>
          </a:effectLst>
        </p:spPr>
        <p:txBody>
          <a:bodyPr vert="horz" wrap="square" lIns="121917" tIns="60958" rIns="121917" bIns="60958" numCol="1" anchor="ctr" anchorCtr="0" compatLnSpc="1"/>
          <a:lstStyle/>
          <a:p>
            <a:pPr algn="ctr"/>
            <a:r>
              <a:rPr lang="en-US" altLang="zh-CN" dirty="0">
                <a:solidFill>
                  <a:schemeClr val="bg1"/>
                </a:solidFill>
                <a:latin typeface="微软雅黑" panose="020B0503020204020204" pitchFamily="34" charset="-122"/>
                <a:ea typeface="微软雅黑" panose="020B0503020204020204" pitchFamily="34" charset="-122"/>
                <a:sym typeface="+mn-lt"/>
              </a:rPr>
              <a:t>3</a:t>
            </a:r>
            <a:endParaRPr lang="zh-CN" altLang="en-US" dirty="0">
              <a:solidFill>
                <a:schemeClr val="bg1"/>
              </a:solidFill>
              <a:latin typeface="微软雅黑" panose="020B0503020204020204" pitchFamily="34" charset="-122"/>
              <a:ea typeface="微软雅黑" panose="020B0503020204020204" pitchFamily="34" charset="-122"/>
              <a:sym typeface="+mn-lt"/>
            </a:endParaRPr>
          </a:p>
        </p:txBody>
      </p:sp>
      <p:sp>
        <p:nvSpPr>
          <p:cNvPr id="79" name="箭头: V 形 18"/>
          <p:cNvSpPr/>
          <p:nvPr/>
        </p:nvSpPr>
        <p:spPr>
          <a:xfrm>
            <a:off x="1496251" y="2665485"/>
            <a:ext cx="191130" cy="160944"/>
          </a:xfrm>
          <a:prstGeom prst="chevron">
            <a:avLst>
              <a:gd name="adj" fmla="val 39326"/>
            </a:avLst>
          </a:prstGeom>
          <a:gradFill>
            <a:gsLst>
              <a:gs pos="0">
                <a:srgbClr val="E30000"/>
              </a:gs>
              <a:gs pos="100000">
                <a:srgbClr val="760303"/>
              </a:gs>
            </a:gsLst>
            <a:lin ang="2700000" scaled="0"/>
          </a:gradFill>
          <a:ln w="9" cap="flat">
            <a:noFill/>
            <a:prstDash val="solid"/>
            <a:miter lim="800000"/>
          </a:ln>
          <a:effectLst>
            <a:outerShdw blurRad="50800" dist="38100" dir="8100000" algn="tr" rotWithShape="0">
              <a:prstClr val="black">
                <a:alpha val="40000"/>
              </a:prstClr>
            </a:outerShdw>
          </a:effectLst>
        </p:spPr>
        <p:txBody>
          <a:bodyPr vert="horz" wrap="square" lIns="121917" tIns="60958" rIns="121917" bIns="60958" numCol="1" anchor="ctr" anchorCtr="0" compatLnSpc="1"/>
          <a:lstStyle/>
          <a:p>
            <a:pPr algn="ctr"/>
            <a:endParaRPr lang="zh-CN" altLang="en-US" sz="2800">
              <a:solidFill>
                <a:schemeClr val="bg1"/>
              </a:solidFill>
              <a:latin typeface="思源黑体 CN Heavy" panose="020B0A00000000000000" pitchFamily="34" charset="-122"/>
              <a:ea typeface="思源黑体 CN Heavy" panose="020B0A00000000000000" pitchFamily="34" charset="-122"/>
              <a:sym typeface="+mn-lt"/>
            </a:endParaRPr>
          </a:p>
        </p:txBody>
      </p:sp>
      <p:sp>
        <p:nvSpPr>
          <p:cNvPr id="80" name="箭头: 五边形 17"/>
          <p:cNvSpPr/>
          <p:nvPr/>
        </p:nvSpPr>
        <p:spPr>
          <a:xfrm>
            <a:off x="1832524" y="3103903"/>
            <a:ext cx="1364488" cy="377753"/>
          </a:xfrm>
          <a:prstGeom prst="homePlate">
            <a:avLst/>
          </a:prstGeom>
          <a:gradFill>
            <a:gsLst>
              <a:gs pos="0">
                <a:srgbClr val="E30000"/>
              </a:gs>
              <a:gs pos="100000">
                <a:srgbClr val="760303"/>
              </a:gs>
            </a:gsLst>
            <a:lin ang="2700000" scaled="0"/>
          </a:gradFill>
          <a:ln w="9" cap="flat">
            <a:noFill/>
            <a:prstDash val="solid"/>
            <a:miter lim="800000"/>
          </a:ln>
          <a:effectLst>
            <a:outerShdw blurRad="50800" dist="38100" dir="8100000" algn="tr" rotWithShape="0">
              <a:prstClr val="black">
                <a:alpha val="40000"/>
              </a:prstClr>
            </a:outerShdw>
          </a:effectLst>
        </p:spPr>
        <p:txBody>
          <a:bodyPr vert="horz" wrap="square" lIns="121917" tIns="60958" rIns="121917" bIns="60958" numCol="1" anchor="ctr" anchorCtr="0" compatLnSpc="1"/>
          <a:lstStyle/>
          <a:p>
            <a:r>
              <a:rPr lang="zh-CN" altLang="en-US" dirty="0">
                <a:solidFill>
                  <a:schemeClr val="bg1"/>
                </a:solidFill>
                <a:latin typeface="微软雅黑" panose="020B0503020204020204" pitchFamily="34" charset="-122"/>
                <a:ea typeface="微软雅黑" panose="020B0503020204020204" pitchFamily="34" charset="-122"/>
                <a:sym typeface="+mn-lt"/>
              </a:rPr>
              <a:t>宣言书</a:t>
            </a:r>
          </a:p>
        </p:txBody>
      </p:sp>
      <p:sp>
        <p:nvSpPr>
          <p:cNvPr id="81" name="矩形: 圆角 10"/>
          <p:cNvSpPr>
            <a:spLocks noChangeAspect="1"/>
          </p:cNvSpPr>
          <p:nvPr/>
        </p:nvSpPr>
        <p:spPr>
          <a:xfrm>
            <a:off x="996642" y="3070301"/>
            <a:ext cx="448602" cy="448602"/>
          </a:xfrm>
          <a:prstGeom prst="roundRect">
            <a:avLst>
              <a:gd name="adj" fmla="val 50000"/>
            </a:avLst>
          </a:prstGeom>
          <a:gradFill>
            <a:gsLst>
              <a:gs pos="0">
                <a:srgbClr val="E30000"/>
              </a:gs>
              <a:gs pos="100000">
                <a:srgbClr val="760303"/>
              </a:gs>
            </a:gsLst>
            <a:lin ang="2700000" scaled="0"/>
          </a:gradFill>
          <a:ln w="9" cap="flat">
            <a:noFill/>
            <a:prstDash val="solid"/>
            <a:miter lim="800000"/>
          </a:ln>
          <a:effectLst>
            <a:outerShdw blurRad="50800" dist="38100" dir="8100000" algn="tr" rotWithShape="0">
              <a:prstClr val="black">
                <a:alpha val="40000"/>
              </a:prstClr>
            </a:outerShdw>
          </a:effectLst>
        </p:spPr>
        <p:txBody>
          <a:bodyPr vert="horz" wrap="square" lIns="121917" tIns="60958" rIns="121917" bIns="60958" numCol="1" anchor="ctr" anchorCtr="0" compatLnSpc="1"/>
          <a:lstStyle/>
          <a:p>
            <a:pPr algn="ctr"/>
            <a:r>
              <a:rPr lang="en-US" altLang="zh-CN" dirty="0">
                <a:solidFill>
                  <a:schemeClr val="bg1"/>
                </a:solidFill>
                <a:latin typeface="微软雅黑" panose="020B0503020204020204" pitchFamily="34" charset="-122"/>
                <a:ea typeface="微软雅黑" panose="020B0503020204020204" pitchFamily="34" charset="-122"/>
                <a:sym typeface="+mn-lt"/>
              </a:rPr>
              <a:t>4</a:t>
            </a:r>
            <a:endParaRPr lang="zh-CN" altLang="en-US" dirty="0">
              <a:solidFill>
                <a:schemeClr val="bg1"/>
              </a:solidFill>
              <a:latin typeface="微软雅黑" panose="020B0503020204020204" pitchFamily="34" charset="-122"/>
              <a:ea typeface="微软雅黑" panose="020B0503020204020204" pitchFamily="34" charset="-122"/>
              <a:sym typeface="+mn-lt"/>
            </a:endParaRPr>
          </a:p>
        </p:txBody>
      </p:sp>
      <p:sp>
        <p:nvSpPr>
          <p:cNvPr id="82" name="箭头: V 形 18"/>
          <p:cNvSpPr/>
          <p:nvPr/>
        </p:nvSpPr>
        <p:spPr>
          <a:xfrm>
            <a:off x="1496251" y="3214130"/>
            <a:ext cx="191130" cy="160944"/>
          </a:xfrm>
          <a:prstGeom prst="chevron">
            <a:avLst>
              <a:gd name="adj" fmla="val 39326"/>
            </a:avLst>
          </a:prstGeom>
          <a:gradFill>
            <a:gsLst>
              <a:gs pos="0">
                <a:srgbClr val="E30000"/>
              </a:gs>
              <a:gs pos="100000">
                <a:srgbClr val="760303"/>
              </a:gs>
            </a:gsLst>
            <a:lin ang="2700000" scaled="0"/>
          </a:gradFill>
          <a:ln w="9" cap="flat">
            <a:noFill/>
            <a:prstDash val="solid"/>
            <a:miter lim="800000"/>
          </a:ln>
          <a:effectLst>
            <a:outerShdw blurRad="50800" dist="38100" dir="8100000" algn="tr" rotWithShape="0">
              <a:prstClr val="black">
                <a:alpha val="40000"/>
              </a:prstClr>
            </a:outerShdw>
          </a:effectLst>
        </p:spPr>
        <p:txBody>
          <a:bodyPr vert="horz" wrap="square" lIns="121917" tIns="60958" rIns="121917" bIns="60958" numCol="1" anchor="ctr" anchorCtr="0" compatLnSpc="1"/>
          <a:lstStyle/>
          <a:p>
            <a:pPr algn="ctr"/>
            <a:endParaRPr lang="zh-CN" altLang="en-US" sz="2800">
              <a:solidFill>
                <a:schemeClr val="bg1"/>
              </a:solidFill>
              <a:latin typeface="思源黑体 CN Heavy" panose="020B0A00000000000000" pitchFamily="34" charset="-122"/>
              <a:ea typeface="思源黑体 CN Heavy" panose="020B0A00000000000000" pitchFamily="34" charset="-122"/>
              <a:sym typeface="+mn-lt"/>
            </a:endParaRPr>
          </a:p>
        </p:txBody>
      </p:sp>
      <p:sp>
        <p:nvSpPr>
          <p:cNvPr id="83" name="箭头: 五边形 17"/>
          <p:cNvSpPr/>
          <p:nvPr/>
        </p:nvSpPr>
        <p:spPr>
          <a:xfrm>
            <a:off x="1832524" y="3678822"/>
            <a:ext cx="1364488" cy="377753"/>
          </a:xfrm>
          <a:prstGeom prst="homePlate">
            <a:avLst/>
          </a:prstGeom>
          <a:gradFill>
            <a:gsLst>
              <a:gs pos="0">
                <a:srgbClr val="E30000"/>
              </a:gs>
              <a:gs pos="100000">
                <a:srgbClr val="760303"/>
              </a:gs>
            </a:gsLst>
            <a:lin ang="2700000" scaled="0"/>
          </a:gradFill>
          <a:ln w="9" cap="flat">
            <a:noFill/>
            <a:prstDash val="solid"/>
            <a:miter lim="800000"/>
          </a:ln>
          <a:effectLst>
            <a:outerShdw blurRad="50800" dist="38100" dir="8100000" algn="tr" rotWithShape="0">
              <a:prstClr val="black">
                <a:alpha val="40000"/>
              </a:prstClr>
            </a:outerShdw>
          </a:effectLst>
        </p:spPr>
        <p:txBody>
          <a:bodyPr vert="horz" wrap="square" lIns="121917" tIns="60958" rIns="121917" bIns="60958" numCol="1" anchor="ctr" anchorCtr="0" compatLnSpc="1"/>
          <a:lstStyle/>
          <a:p>
            <a:r>
              <a:rPr lang="zh-CN" altLang="en-US" dirty="0">
                <a:solidFill>
                  <a:schemeClr val="bg1"/>
                </a:solidFill>
                <a:latin typeface="微软雅黑" panose="020B0503020204020204" pitchFamily="34" charset="-122"/>
                <a:ea typeface="微软雅黑" panose="020B0503020204020204" pitchFamily="34" charset="-122"/>
                <a:sym typeface="+mn-lt"/>
              </a:rPr>
              <a:t>动员令</a:t>
            </a:r>
          </a:p>
        </p:txBody>
      </p:sp>
      <p:sp>
        <p:nvSpPr>
          <p:cNvPr id="84" name="矩形: 圆角 10"/>
          <p:cNvSpPr>
            <a:spLocks noChangeAspect="1"/>
          </p:cNvSpPr>
          <p:nvPr/>
        </p:nvSpPr>
        <p:spPr>
          <a:xfrm>
            <a:off x="996642" y="3645220"/>
            <a:ext cx="448602" cy="448602"/>
          </a:xfrm>
          <a:prstGeom prst="roundRect">
            <a:avLst>
              <a:gd name="adj" fmla="val 50000"/>
            </a:avLst>
          </a:prstGeom>
          <a:gradFill>
            <a:gsLst>
              <a:gs pos="0">
                <a:srgbClr val="E30000"/>
              </a:gs>
              <a:gs pos="100000">
                <a:srgbClr val="760303"/>
              </a:gs>
            </a:gsLst>
            <a:lin ang="2700000" scaled="0"/>
          </a:gradFill>
          <a:ln w="9" cap="flat">
            <a:noFill/>
            <a:prstDash val="solid"/>
            <a:miter lim="800000"/>
          </a:ln>
          <a:effectLst>
            <a:outerShdw blurRad="50800" dist="38100" dir="8100000" algn="tr" rotWithShape="0">
              <a:prstClr val="black">
                <a:alpha val="40000"/>
              </a:prstClr>
            </a:outerShdw>
          </a:effectLst>
        </p:spPr>
        <p:txBody>
          <a:bodyPr vert="horz" wrap="square" lIns="121917" tIns="60958" rIns="121917" bIns="60958" numCol="1" anchor="ctr" anchorCtr="0" compatLnSpc="1"/>
          <a:lstStyle/>
          <a:p>
            <a:pPr algn="ctr"/>
            <a:r>
              <a:rPr lang="en-US" altLang="zh-CN" dirty="0">
                <a:solidFill>
                  <a:schemeClr val="bg1"/>
                </a:solidFill>
                <a:latin typeface="微软雅黑" panose="020B0503020204020204" pitchFamily="34" charset="-122"/>
                <a:ea typeface="微软雅黑" panose="020B0503020204020204" pitchFamily="34" charset="-122"/>
                <a:sym typeface="+mn-lt"/>
              </a:rPr>
              <a:t>5</a:t>
            </a:r>
            <a:endParaRPr lang="zh-CN" altLang="en-US" dirty="0">
              <a:solidFill>
                <a:schemeClr val="bg1"/>
              </a:solidFill>
              <a:latin typeface="微软雅黑" panose="020B0503020204020204" pitchFamily="34" charset="-122"/>
              <a:ea typeface="微软雅黑" panose="020B0503020204020204" pitchFamily="34" charset="-122"/>
              <a:sym typeface="+mn-lt"/>
            </a:endParaRPr>
          </a:p>
        </p:txBody>
      </p:sp>
      <p:sp>
        <p:nvSpPr>
          <p:cNvPr id="85" name="箭头: V 形 18"/>
          <p:cNvSpPr/>
          <p:nvPr/>
        </p:nvSpPr>
        <p:spPr>
          <a:xfrm>
            <a:off x="1496251" y="3789049"/>
            <a:ext cx="191130" cy="160944"/>
          </a:xfrm>
          <a:prstGeom prst="chevron">
            <a:avLst>
              <a:gd name="adj" fmla="val 39326"/>
            </a:avLst>
          </a:prstGeom>
          <a:gradFill>
            <a:gsLst>
              <a:gs pos="0">
                <a:srgbClr val="E30000"/>
              </a:gs>
              <a:gs pos="100000">
                <a:srgbClr val="760303"/>
              </a:gs>
            </a:gsLst>
            <a:lin ang="2700000" scaled="0"/>
          </a:gradFill>
          <a:ln w="9" cap="flat">
            <a:noFill/>
            <a:prstDash val="solid"/>
            <a:miter lim="800000"/>
          </a:ln>
          <a:effectLst>
            <a:outerShdw blurRad="50800" dist="38100" dir="8100000" algn="tr" rotWithShape="0">
              <a:prstClr val="black">
                <a:alpha val="40000"/>
              </a:prstClr>
            </a:outerShdw>
          </a:effectLst>
        </p:spPr>
        <p:txBody>
          <a:bodyPr vert="horz" wrap="square" lIns="121917" tIns="60958" rIns="121917" bIns="60958" numCol="1" anchor="ctr" anchorCtr="0" compatLnSpc="1"/>
          <a:lstStyle/>
          <a:p>
            <a:pPr algn="ctr"/>
            <a:endParaRPr lang="zh-CN" altLang="en-US" sz="2800">
              <a:solidFill>
                <a:schemeClr val="bg1"/>
              </a:solidFill>
              <a:latin typeface="思源黑体 CN Heavy" panose="020B0A00000000000000" pitchFamily="34" charset="-122"/>
              <a:ea typeface="思源黑体 CN Heavy" panose="020B0A00000000000000" pitchFamily="34" charset="-122"/>
              <a:sym typeface="+mn-lt"/>
            </a:endParaRPr>
          </a:p>
        </p:txBody>
      </p:sp>
      <p:sp>
        <p:nvSpPr>
          <p:cNvPr id="4" name="矩形 3"/>
          <p:cNvSpPr/>
          <p:nvPr/>
        </p:nvSpPr>
        <p:spPr>
          <a:xfrm>
            <a:off x="3241403" y="1466703"/>
            <a:ext cx="3445174" cy="307777"/>
          </a:xfrm>
          <a:prstGeom prst="rect">
            <a:avLst/>
          </a:prstGeom>
        </p:spPr>
        <p:txBody>
          <a:bodyPr wrap="none">
            <a:spAutoFit/>
          </a:bodyPr>
          <a:lstStyle/>
          <a:p>
            <a:r>
              <a:rPr lang="zh-CN" altLang="en-US" sz="1400" dirty="0">
                <a:solidFill>
                  <a:srgbClr val="591300"/>
                </a:solidFill>
                <a:latin typeface="微软雅黑" panose="020B0503020204020204" pitchFamily="34" charset="-122"/>
                <a:ea typeface="微软雅黑" panose="020B0503020204020204" pitchFamily="34" charset="-122"/>
                <a:cs typeface="+mn-ea"/>
                <a:sym typeface="+mn-lt"/>
              </a:rPr>
              <a:t>图谱制度</a:t>
            </a:r>
            <a:r>
              <a:rPr lang="en-US" altLang="zh-CN" sz="1400" dirty="0">
                <a:solidFill>
                  <a:srgbClr val="591300"/>
                </a:solidFill>
                <a:latin typeface="微软雅黑" panose="020B0503020204020204" pitchFamily="34" charset="-122"/>
                <a:ea typeface="微软雅黑" panose="020B0503020204020204" pitchFamily="34" charset="-122"/>
                <a:cs typeface="+mn-ea"/>
                <a:sym typeface="+mn-lt"/>
              </a:rPr>
              <a:t>——</a:t>
            </a:r>
            <a:r>
              <a:rPr lang="zh-CN" altLang="en-US" sz="1400" dirty="0">
                <a:solidFill>
                  <a:srgbClr val="591300"/>
                </a:solidFill>
                <a:latin typeface="微软雅黑" panose="020B0503020204020204" pitchFamily="34" charset="-122"/>
                <a:ea typeface="微软雅黑" panose="020B0503020204020204" pitchFamily="34" charset="-122"/>
                <a:cs typeface="+mn-ea"/>
                <a:sym typeface="+mn-lt"/>
              </a:rPr>
              <a:t>根本制度、基本制度、重要</a:t>
            </a:r>
          </a:p>
        </p:txBody>
      </p:sp>
      <p:sp>
        <p:nvSpPr>
          <p:cNvPr id="5" name="矩形 4"/>
          <p:cNvSpPr/>
          <p:nvPr/>
        </p:nvSpPr>
        <p:spPr>
          <a:xfrm>
            <a:off x="3241403" y="2020890"/>
            <a:ext cx="1800493" cy="307777"/>
          </a:xfrm>
          <a:prstGeom prst="rect">
            <a:avLst/>
          </a:prstGeom>
        </p:spPr>
        <p:txBody>
          <a:bodyPr wrap="none">
            <a:spAutoFit/>
          </a:bodyPr>
          <a:lstStyle/>
          <a:p>
            <a:r>
              <a:rPr lang="zh-CN" altLang="en-US" sz="1400" dirty="0">
                <a:solidFill>
                  <a:srgbClr val="591300"/>
                </a:solidFill>
                <a:latin typeface="微软雅黑" panose="020B0503020204020204" pitchFamily="34" charset="-122"/>
                <a:ea typeface="微软雅黑" panose="020B0503020204020204" pitchFamily="34" charset="-122"/>
                <a:cs typeface="+mn-ea"/>
                <a:sym typeface="+mn-lt"/>
              </a:rPr>
              <a:t>制度体系的全面展示</a:t>
            </a:r>
          </a:p>
        </p:txBody>
      </p:sp>
      <p:sp>
        <p:nvSpPr>
          <p:cNvPr id="6" name="矩形 5"/>
          <p:cNvSpPr/>
          <p:nvPr/>
        </p:nvSpPr>
        <p:spPr>
          <a:xfrm>
            <a:off x="3241403" y="2497883"/>
            <a:ext cx="4903381" cy="523220"/>
          </a:xfrm>
          <a:prstGeom prst="rect">
            <a:avLst/>
          </a:prstGeom>
        </p:spPr>
        <p:txBody>
          <a:bodyPr wrap="square">
            <a:spAutoFit/>
          </a:bodyPr>
          <a:lstStyle/>
          <a:p>
            <a:r>
              <a:rPr lang="zh-CN" altLang="en-US" sz="1400" dirty="0">
                <a:solidFill>
                  <a:srgbClr val="591300"/>
                </a:solidFill>
                <a:latin typeface="微软雅黑" panose="020B0503020204020204" pitchFamily="34" charset="-122"/>
                <a:ea typeface="微软雅黑" panose="020B0503020204020204" pitchFamily="34" charset="-122"/>
                <a:cs typeface="+mn-ea"/>
                <a:sym typeface="+mn-lt"/>
              </a:rPr>
              <a:t>坚持和完善中国特色社会主义制度、推进国家治理体系和治理能力现代化的政治宣言和行动纲领</a:t>
            </a:r>
          </a:p>
        </p:txBody>
      </p:sp>
      <p:sp>
        <p:nvSpPr>
          <p:cNvPr id="7" name="矩形 6"/>
          <p:cNvSpPr/>
          <p:nvPr/>
        </p:nvSpPr>
        <p:spPr>
          <a:xfrm>
            <a:off x="3241403" y="3134613"/>
            <a:ext cx="1620957" cy="307777"/>
          </a:xfrm>
          <a:prstGeom prst="rect">
            <a:avLst/>
          </a:prstGeom>
        </p:spPr>
        <p:txBody>
          <a:bodyPr wrap="none">
            <a:spAutoFit/>
          </a:bodyPr>
          <a:lstStyle/>
          <a:p>
            <a:r>
              <a:rPr lang="zh-CN" altLang="en-US" sz="1400" dirty="0">
                <a:solidFill>
                  <a:srgbClr val="591300"/>
                </a:solidFill>
                <a:latin typeface="微软雅黑" panose="020B0503020204020204" pitchFamily="34" charset="-122"/>
                <a:ea typeface="微软雅黑" panose="020B0503020204020204" pitchFamily="34" charset="-122"/>
                <a:cs typeface="+mn-ea"/>
              </a:rPr>
              <a:t>不走封闭僵化之路</a:t>
            </a:r>
          </a:p>
        </p:txBody>
      </p:sp>
      <p:sp>
        <p:nvSpPr>
          <p:cNvPr id="8" name="矩形 7"/>
          <p:cNvSpPr/>
          <p:nvPr/>
        </p:nvSpPr>
        <p:spPr>
          <a:xfrm>
            <a:off x="3241403" y="3707507"/>
            <a:ext cx="4903381" cy="307777"/>
          </a:xfrm>
          <a:prstGeom prst="rect">
            <a:avLst/>
          </a:prstGeom>
        </p:spPr>
        <p:txBody>
          <a:bodyPr wrap="square">
            <a:spAutoFit/>
          </a:bodyPr>
          <a:lstStyle/>
          <a:p>
            <a:pPr>
              <a:buNone/>
            </a:pPr>
            <a:r>
              <a:rPr lang="zh-CN" altLang="en-US" sz="1400" dirty="0">
                <a:solidFill>
                  <a:srgbClr val="591300"/>
                </a:solidFill>
                <a:latin typeface="微软雅黑" panose="020B0503020204020204" pitchFamily="34" charset="-122"/>
                <a:ea typeface="微软雅黑" panose="020B0503020204020204" pitchFamily="34" charset="-122"/>
                <a:cs typeface="+mn-ea"/>
              </a:rPr>
              <a:t>明确重大意义和总体要求，</a:t>
            </a:r>
            <a:r>
              <a:rPr lang="en-US" altLang="zh-CN" sz="1400" dirty="0">
                <a:solidFill>
                  <a:srgbClr val="591300"/>
                </a:solidFill>
                <a:latin typeface="微软雅黑" panose="020B0503020204020204" pitchFamily="34" charset="-122"/>
                <a:ea typeface="微软雅黑" panose="020B0503020204020204" pitchFamily="34" charset="-122"/>
                <a:cs typeface="+mn-ea"/>
              </a:rPr>
              <a:t>13</a:t>
            </a:r>
            <a:r>
              <a:rPr lang="zh-CN" altLang="en-US" sz="1400" dirty="0">
                <a:solidFill>
                  <a:srgbClr val="591300"/>
                </a:solidFill>
                <a:latin typeface="微软雅黑" panose="020B0503020204020204" pitchFamily="34" charset="-122"/>
                <a:ea typeface="微软雅黑" panose="020B0503020204020204" pitchFamily="34" charset="-122"/>
                <a:cs typeface="+mn-ea"/>
              </a:rPr>
              <a:t>个方面的制度作出了战略部署</a:t>
            </a:r>
            <a:endParaRPr lang="en-US" altLang="zh-CN" sz="1400" dirty="0">
              <a:solidFill>
                <a:srgbClr val="591300"/>
              </a:solidFill>
              <a:latin typeface="微软雅黑" panose="020B0503020204020204" pitchFamily="34" charset="-122"/>
              <a:ea typeface="微软雅黑" panose="020B0503020204020204" pitchFamily="34" charset="-122"/>
              <a:cs typeface="+mn-ea"/>
            </a:endParaRPr>
          </a:p>
        </p:txBody>
      </p:sp>
    </p:spTree>
    <p:custDataLst>
      <p:tags r:id="rId1"/>
    </p:custDataLst>
    <p:extLst>
      <p:ext uri="{BB962C8B-B14F-4D97-AF65-F5344CB8AC3E}">
        <p14:creationId xmlns:p14="http://schemas.microsoft.com/office/powerpoint/2010/main" val="371985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additive="base">
                                        <p:cTn id="14" dur="500" fill="hold"/>
                                        <p:tgtEl>
                                          <p:spTgt spid="42"/>
                                        </p:tgtEl>
                                        <p:attrNameLst>
                                          <p:attrName>ppt_x</p:attrName>
                                        </p:attrNameLst>
                                      </p:cBhvr>
                                      <p:tavLst>
                                        <p:tav tm="0">
                                          <p:val>
                                            <p:strVal val="#ppt_x"/>
                                          </p:val>
                                        </p:tav>
                                        <p:tav tm="100000">
                                          <p:val>
                                            <p:strVal val="#ppt_x"/>
                                          </p:val>
                                        </p:tav>
                                      </p:tavLst>
                                    </p:anim>
                                    <p:anim calcmode="lin" valueType="num">
                                      <p:cBhvr additive="base">
                                        <p:cTn id="15" dur="500" fill="hold"/>
                                        <p:tgtEl>
                                          <p:spTgt spid="42"/>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52"/>
                                        </p:tgtEl>
                                        <p:attrNameLst>
                                          <p:attrName>style.visibility</p:attrName>
                                        </p:attrNameLst>
                                      </p:cBhvr>
                                      <p:to>
                                        <p:strVal val="visible"/>
                                      </p:to>
                                    </p:set>
                                    <p:anim calcmode="lin" valueType="num">
                                      <p:cBhvr additive="base">
                                        <p:cTn id="18" dur="500" fill="hold"/>
                                        <p:tgtEl>
                                          <p:spTgt spid="52"/>
                                        </p:tgtEl>
                                        <p:attrNameLst>
                                          <p:attrName>ppt_x</p:attrName>
                                        </p:attrNameLst>
                                      </p:cBhvr>
                                      <p:tavLst>
                                        <p:tav tm="0">
                                          <p:val>
                                            <p:strVal val="#ppt_x"/>
                                          </p:val>
                                        </p:tav>
                                        <p:tav tm="100000">
                                          <p:val>
                                            <p:strVal val="#ppt_x"/>
                                          </p:val>
                                        </p:tav>
                                      </p:tavLst>
                                    </p:anim>
                                    <p:anim calcmode="lin" valueType="num">
                                      <p:cBhvr additive="base">
                                        <p:cTn id="19" dur="500" fill="hold"/>
                                        <p:tgtEl>
                                          <p:spTgt spid="52"/>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8" decel="45000" fill="hold" grpId="0" nodeType="afterEffect">
                                  <p:stCondLst>
                                    <p:cond delay="0"/>
                                  </p:stCondLst>
                                  <p:childTnLst>
                                    <p:set>
                                      <p:cBhvr>
                                        <p:cTn id="22" dur="1" fill="hold">
                                          <p:stCondLst>
                                            <p:cond delay="0"/>
                                          </p:stCondLst>
                                        </p:cTn>
                                        <p:tgtEl>
                                          <p:spTgt spid="63"/>
                                        </p:tgtEl>
                                        <p:attrNameLst>
                                          <p:attrName>style.visibility</p:attrName>
                                        </p:attrNameLst>
                                      </p:cBhvr>
                                      <p:to>
                                        <p:strVal val="visible"/>
                                      </p:to>
                                    </p:set>
                                    <p:anim calcmode="lin" valueType="num">
                                      <p:cBhvr additive="base">
                                        <p:cTn id="23" dur="1000" fill="hold"/>
                                        <p:tgtEl>
                                          <p:spTgt spid="63"/>
                                        </p:tgtEl>
                                        <p:attrNameLst>
                                          <p:attrName>ppt_x</p:attrName>
                                        </p:attrNameLst>
                                      </p:cBhvr>
                                      <p:tavLst>
                                        <p:tav tm="0">
                                          <p:val>
                                            <p:strVal val="0-#ppt_w/2"/>
                                          </p:val>
                                        </p:tav>
                                        <p:tav tm="100000">
                                          <p:val>
                                            <p:strVal val="#ppt_x"/>
                                          </p:val>
                                        </p:tav>
                                      </p:tavLst>
                                    </p:anim>
                                    <p:anim calcmode="lin" valueType="num">
                                      <p:cBhvr additive="base">
                                        <p:cTn id="24" dur="1000" fill="hold"/>
                                        <p:tgtEl>
                                          <p:spTgt spid="63"/>
                                        </p:tgtEl>
                                        <p:attrNameLst>
                                          <p:attrName>ppt_y</p:attrName>
                                        </p:attrNameLst>
                                      </p:cBhvr>
                                      <p:tavLst>
                                        <p:tav tm="0">
                                          <p:val>
                                            <p:strVal val="#ppt_y"/>
                                          </p:val>
                                        </p:tav>
                                        <p:tav tm="100000">
                                          <p:val>
                                            <p:strVal val="#ppt_y"/>
                                          </p:val>
                                        </p:tav>
                                      </p:tavLst>
                                    </p:anim>
                                  </p:childTnLst>
                                </p:cTn>
                              </p:par>
                              <p:par>
                                <p:cTn id="25" presetID="8" presetClass="emph" presetSubtype="0" fill="hold" grpId="1" nodeType="withEffect">
                                  <p:stCondLst>
                                    <p:cond delay="0"/>
                                  </p:stCondLst>
                                  <p:childTnLst>
                                    <p:animRot by="21600000">
                                      <p:cBhvr>
                                        <p:cTn id="26" dur="1000" fill="hold"/>
                                        <p:tgtEl>
                                          <p:spTgt spid="63"/>
                                        </p:tgtEl>
                                        <p:attrNameLst>
                                          <p:attrName>r</p:attrName>
                                        </p:attrNameLst>
                                      </p:cBhvr>
                                    </p:animRot>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wipe(left)">
                                      <p:cBhvr>
                                        <p:cTn id="30" dur="500"/>
                                        <p:tgtEl>
                                          <p:spTgt spid="64"/>
                                        </p:tgtEl>
                                      </p:cBhvr>
                                    </p:animEffect>
                                  </p:childTnLst>
                                </p:cTn>
                              </p:par>
                              <p:par>
                                <p:cTn id="31" presetID="22" presetClass="entr" presetSubtype="8" fill="hold" grpId="0" nodeType="withEffect">
                                  <p:stCondLst>
                                    <p:cond delay="500"/>
                                  </p:stCondLst>
                                  <p:childTnLst>
                                    <p:set>
                                      <p:cBhvr>
                                        <p:cTn id="32" dur="1" fill="hold">
                                          <p:stCondLst>
                                            <p:cond delay="0"/>
                                          </p:stCondLst>
                                        </p:cTn>
                                        <p:tgtEl>
                                          <p:spTgt spid="62"/>
                                        </p:tgtEl>
                                        <p:attrNameLst>
                                          <p:attrName>style.visibility</p:attrName>
                                        </p:attrNameLst>
                                      </p:cBhvr>
                                      <p:to>
                                        <p:strVal val="visible"/>
                                      </p:to>
                                    </p:set>
                                    <p:animEffect transition="in" filter="wipe(left)">
                                      <p:cBhvr>
                                        <p:cTn id="33" dur="1000"/>
                                        <p:tgtEl>
                                          <p:spTgt spid="62"/>
                                        </p:tgtEl>
                                      </p:cBhvr>
                                    </p:animEffect>
                                  </p:childTnLst>
                                </p:cTn>
                              </p:par>
                            </p:childTnLst>
                          </p:cTn>
                        </p:par>
                        <p:par>
                          <p:cTn id="34" fill="hold">
                            <p:stCondLst>
                              <p:cond delay="3000"/>
                            </p:stCondLst>
                            <p:childTnLst>
                              <p:par>
                                <p:cTn id="35" presetID="2" presetClass="entr" presetSubtype="8" decel="45000" fill="hold" grpId="0" nodeType="afterEffect">
                                  <p:stCondLst>
                                    <p:cond delay="0"/>
                                  </p:stCondLst>
                                  <p:childTnLst>
                                    <p:set>
                                      <p:cBhvr>
                                        <p:cTn id="36" dur="1" fill="hold">
                                          <p:stCondLst>
                                            <p:cond delay="0"/>
                                          </p:stCondLst>
                                        </p:cTn>
                                        <p:tgtEl>
                                          <p:spTgt spid="75"/>
                                        </p:tgtEl>
                                        <p:attrNameLst>
                                          <p:attrName>style.visibility</p:attrName>
                                        </p:attrNameLst>
                                      </p:cBhvr>
                                      <p:to>
                                        <p:strVal val="visible"/>
                                      </p:to>
                                    </p:set>
                                    <p:anim calcmode="lin" valueType="num">
                                      <p:cBhvr additive="base">
                                        <p:cTn id="37" dur="1000" fill="hold"/>
                                        <p:tgtEl>
                                          <p:spTgt spid="75"/>
                                        </p:tgtEl>
                                        <p:attrNameLst>
                                          <p:attrName>ppt_x</p:attrName>
                                        </p:attrNameLst>
                                      </p:cBhvr>
                                      <p:tavLst>
                                        <p:tav tm="0">
                                          <p:val>
                                            <p:strVal val="0-#ppt_w/2"/>
                                          </p:val>
                                        </p:tav>
                                        <p:tav tm="100000">
                                          <p:val>
                                            <p:strVal val="#ppt_x"/>
                                          </p:val>
                                        </p:tav>
                                      </p:tavLst>
                                    </p:anim>
                                    <p:anim calcmode="lin" valueType="num">
                                      <p:cBhvr additive="base">
                                        <p:cTn id="38" dur="1000" fill="hold"/>
                                        <p:tgtEl>
                                          <p:spTgt spid="75"/>
                                        </p:tgtEl>
                                        <p:attrNameLst>
                                          <p:attrName>ppt_y</p:attrName>
                                        </p:attrNameLst>
                                      </p:cBhvr>
                                      <p:tavLst>
                                        <p:tav tm="0">
                                          <p:val>
                                            <p:strVal val="#ppt_y"/>
                                          </p:val>
                                        </p:tav>
                                        <p:tav tm="100000">
                                          <p:val>
                                            <p:strVal val="#ppt_y"/>
                                          </p:val>
                                        </p:tav>
                                      </p:tavLst>
                                    </p:anim>
                                  </p:childTnLst>
                                </p:cTn>
                              </p:par>
                              <p:par>
                                <p:cTn id="39" presetID="8" presetClass="emph" presetSubtype="0" fill="hold" grpId="1" nodeType="withEffect">
                                  <p:stCondLst>
                                    <p:cond delay="0"/>
                                  </p:stCondLst>
                                  <p:childTnLst>
                                    <p:animRot by="21600000">
                                      <p:cBhvr>
                                        <p:cTn id="40" dur="1000" fill="hold"/>
                                        <p:tgtEl>
                                          <p:spTgt spid="75"/>
                                        </p:tgtEl>
                                        <p:attrNameLst>
                                          <p:attrName>r</p:attrName>
                                        </p:attrNameLst>
                                      </p:cBhvr>
                                    </p:animRot>
                                  </p:childTnLst>
                                </p:cTn>
                              </p:par>
                            </p:childTnLst>
                          </p:cTn>
                        </p:par>
                        <p:par>
                          <p:cTn id="41" fill="hold">
                            <p:stCondLst>
                              <p:cond delay="4000"/>
                            </p:stCondLst>
                            <p:childTnLst>
                              <p:par>
                                <p:cTn id="42" presetID="22" presetClass="entr" presetSubtype="8" fill="hold" grpId="0" nodeType="afterEffect">
                                  <p:stCondLst>
                                    <p:cond delay="0"/>
                                  </p:stCondLst>
                                  <p:childTnLst>
                                    <p:set>
                                      <p:cBhvr>
                                        <p:cTn id="43" dur="1" fill="hold">
                                          <p:stCondLst>
                                            <p:cond delay="0"/>
                                          </p:stCondLst>
                                        </p:cTn>
                                        <p:tgtEl>
                                          <p:spTgt spid="76"/>
                                        </p:tgtEl>
                                        <p:attrNameLst>
                                          <p:attrName>style.visibility</p:attrName>
                                        </p:attrNameLst>
                                      </p:cBhvr>
                                      <p:to>
                                        <p:strVal val="visible"/>
                                      </p:to>
                                    </p:set>
                                    <p:animEffect transition="in" filter="wipe(left)">
                                      <p:cBhvr>
                                        <p:cTn id="44" dur="500"/>
                                        <p:tgtEl>
                                          <p:spTgt spid="76"/>
                                        </p:tgtEl>
                                      </p:cBhvr>
                                    </p:animEffect>
                                  </p:childTnLst>
                                </p:cTn>
                              </p:par>
                              <p:par>
                                <p:cTn id="45" presetID="22" presetClass="entr" presetSubtype="8" fill="hold" grpId="0" nodeType="withEffect">
                                  <p:stCondLst>
                                    <p:cond delay="500"/>
                                  </p:stCondLst>
                                  <p:childTnLst>
                                    <p:set>
                                      <p:cBhvr>
                                        <p:cTn id="46" dur="1" fill="hold">
                                          <p:stCondLst>
                                            <p:cond delay="0"/>
                                          </p:stCondLst>
                                        </p:cTn>
                                        <p:tgtEl>
                                          <p:spTgt spid="74"/>
                                        </p:tgtEl>
                                        <p:attrNameLst>
                                          <p:attrName>style.visibility</p:attrName>
                                        </p:attrNameLst>
                                      </p:cBhvr>
                                      <p:to>
                                        <p:strVal val="visible"/>
                                      </p:to>
                                    </p:set>
                                    <p:animEffect transition="in" filter="wipe(left)">
                                      <p:cBhvr>
                                        <p:cTn id="47" dur="1000"/>
                                        <p:tgtEl>
                                          <p:spTgt spid="74"/>
                                        </p:tgtEl>
                                      </p:cBhvr>
                                    </p:animEffect>
                                  </p:childTnLst>
                                </p:cTn>
                              </p:par>
                            </p:childTnLst>
                          </p:cTn>
                        </p:par>
                        <p:par>
                          <p:cTn id="48" fill="hold">
                            <p:stCondLst>
                              <p:cond delay="5500"/>
                            </p:stCondLst>
                            <p:childTnLst>
                              <p:par>
                                <p:cTn id="49" presetID="2" presetClass="entr" presetSubtype="8" decel="45000" fill="hold" grpId="0" nodeType="afterEffect">
                                  <p:stCondLst>
                                    <p:cond delay="0"/>
                                  </p:stCondLst>
                                  <p:childTnLst>
                                    <p:set>
                                      <p:cBhvr>
                                        <p:cTn id="50" dur="1" fill="hold">
                                          <p:stCondLst>
                                            <p:cond delay="0"/>
                                          </p:stCondLst>
                                        </p:cTn>
                                        <p:tgtEl>
                                          <p:spTgt spid="78"/>
                                        </p:tgtEl>
                                        <p:attrNameLst>
                                          <p:attrName>style.visibility</p:attrName>
                                        </p:attrNameLst>
                                      </p:cBhvr>
                                      <p:to>
                                        <p:strVal val="visible"/>
                                      </p:to>
                                    </p:set>
                                    <p:anim calcmode="lin" valueType="num">
                                      <p:cBhvr additive="base">
                                        <p:cTn id="51" dur="1000" fill="hold"/>
                                        <p:tgtEl>
                                          <p:spTgt spid="78"/>
                                        </p:tgtEl>
                                        <p:attrNameLst>
                                          <p:attrName>ppt_x</p:attrName>
                                        </p:attrNameLst>
                                      </p:cBhvr>
                                      <p:tavLst>
                                        <p:tav tm="0">
                                          <p:val>
                                            <p:strVal val="0-#ppt_w/2"/>
                                          </p:val>
                                        </p:tav>
                                        <p:tav tm="100000">
                                          <p:val>
                                            <p:strVal val="#ppt_x"/>
                                          </p:val>
                                        </p:tav>
                                      </p:tavLst>
                                    </p:anim>
                                    <p:anim calcmode="lin" valueType="num">
                                      <p:cBhvr additive="base">
                                        <p:cTn id="52" dur="1000" fill="hold"/>
                                        <p:tgtEl>
                                          <p:spTgt spid="78"/>
                                        </p:tgtEl>
                                        <p:attrNameLst>
                                          <p:attrName>ppt_y</p:attrName>
                                        </p:attrNameLst>
                                      </p:cBhvr>
                                      <p:tavLst>
                                        <p:tav tm="0">
                                          <p:val>
                                            <p:strVal val="#ppt_y"/>
                                          </p:val>
                                        </p:tav>
                                        <p:tav tm="100000">
                                          <p:val>
                                            <p:strVal val="#ppt_y"/>
                                          </p:val>
                                        </p:tav>
                                      </p:tavLst>
                                    </p:anim>
                                  </p:childTnLst>
                                </p:cTn>
                              </p:par>
                              <p:par>
                                <p:cTn id="53" presetID="8" presetClass="emph" presetSubtype="0" fill="hold" grpId="1" nodeType="withEffect">
                                  <p:stCondLst>
                                    <p:cond delay="0"/>
                                  </p:stCondLst>
                                  <p:childTnLst>
                                    <p:animRot by="21600000">
                                      <p:cBhvr>
                                        <p:cTn id="54" dur="1000" fill="hold"/>
                                        <p:tgtEl>
                                          <p:spTgt spid="78"/>
                                        </p:tgtEl>
                                        <p:attrNameLst>
                                          <p:attrName>r</p:attrName>
                                        </p:attrNameLst>
                                      </p:cBhvr>
                                    </p:animRot>
                                  </p:childTnLst>
                                </p:cTn>
                              </p:par>
                            </p:childTnLst>
                          </p:cTn>
                        </p:par>
                        <p:par>
                          <p:cTn id="55" fill="hold">
                            <p:stCondLst>
                              <p:cond delay="6500"/>
                            </p:stCondLst>
                            <p:childTnLst>
                              <p:par>
                                <p:cTn id="56" presetID="22" presetClass="entr" presetSubtype="8" fill="hold" grpId="0" nodeType="afterEffect">
                                  <p:stCondLst>
                                    <p:cond delay="0"/>
                                  </p:stCondLst>
                                  <p:childTnLst>
                                    <p:set>
                                      <p:cBhvr>
                                        <p:cTn id="57" dur="1" fill="hold">
                                          <p:stCondLst>
                                            <p:cond delay="0"/>
                                          </p:stCondLst>
                                        </p:cTn>
                                        <p:tgtEl>
                                          <p:spTgt spid="79"/>
                                        </p:tgtEl>
                                        <p:attrNameLst>
                                          <p:attrName>style.visibility</p:attrName>
                                        </p:attrNameLst>
                                      </p:cBhvr>
                                      <p:to>
                                        <p:strVal val="visible"/>
                                      </p:to>
                                    </p:set>
                                    <p:animEffect transition="in" filter="wipe(left)">
                                      <p:cBhvr>
                                        <p:cTn id="58" dur="500"/>
                                        <p:tgtEl>
                                          <p:spTgt spid="79"/>
                                        </p:tgtEl>
                                      </p:cBhvr>
                                    </p:animEffect>
                                  </p:childTnLst>
                                </p:cTn>
                              </p:par>
                              <p:par>
                                <p:cTn id="59" presetID="22" presetClass="entr" presetSubtype="8" fill="hold" grpId="0" nodeType="withEffect">
                                  <p:stCondLst>
                                    <p:cond delay="500"/>
                                  </p:stCondLst>
                                  <p:childTnLst>
                                    <p:set>
                                      <p:cBhvr>
                                        <p:cTn id="60" dur="1" fill="hold">
                                          <p:stCondLst>
                                            <p:cond delay="0"/>
                                          </p:stCondLst>
                                        </p:cTn>
                                        <p:tgtEl>
                                          <p:spTgt spid="77"/>
                                        </p:tgtEl>
                                        <p:attrNameLst>
                                          <p:attrName>style.visibility</p:attrName>
                                        </p:attrNameLst>
                                      </p:cBhvr>
                                      <p:to>
                                        <p:strVal val="visible"/>
                                      </p:to>
                                    </p:set>
                                    <p:animEffect transition="in" filter="wipe(left)">
                                      <p:cBhvr>
                                        <p:cTn id="61" dur="1000"/>
                                        <p:tgtEl>
                                          <p:spTgt spid="77"/>
                                        </p:tgtEl>
                                      </p:cBhvr>
                                    </p:animEffect>
                                  </p:childTnLst>
                                </p:cTn>
                              </p:par>
                            </p:childTnLst>
                          </p:cTn>
                        </p:par>
                        <p:par>
                          <p:cTn id="62" fill="hold">
                            <p:stCondLst>
                              <p:cond delay="8000"/>
                            </p:stCondLst>
                            <p:childTnLst>
                              <p:par>
                                <p:cTn id="63" presetID="2" presetClass="entr" presetSubtype="8" decel="45000" fill="hold" grpId="0" nodeType="afterEffect">
                                  <p:stCondLst>
                                    <p:cond delay="0"/>
                                  </p:stCondLst>
                                  <p:childTnLst>
                                    <p:set>
                                      <p:cBhvr>
                                        <p:cTn id="64" dur="1" fill="hold">
                                          <p:stCondLst>
                                            <p:cond delay="0"/>
                                          </p:stCondLst>
                                        </p:cTn>
                                        <p:tgtEl>
                                          <p:spTgt spid="81"/>
                                        </p:tgtEl>
                                        <p:attrNameLst>
                                          <p:attrName>style.visibility</p:attrName>
                                        </p:attrNameLst>
                                      </p:cBhvr>
                                      <p:to>
                                        <p:strVal val="visible"/>
                                      </p:to>
                                    </p:set>
                                    <p:anim calcmode="lin" valueType="num">
                                      <p:cBhvr additive="base">
                                        <p:cTn id="65" dur="1000" fill="hold"/>
                                        <p:tgtEl>
                                          <p:spTgt spid="81"/>
                                        </p:tgtEl>
                                        <p:attrNameLst>
                                          <p:attrName>ppt_x</p:attrName>
                                        </p:attrNameLst>
                                      </p:cBhvr>
                                      <p:tavLst>
                                        <p:tav tm="0">
                                          <p:val>
                                            <p:strVal val="0-#ppt_w/2"/>
                                          </p:val>
                                        </p:tav>
                                        <p:tav tm="100000">
                                          <p:val>
                                            <p:strVal val="#ppt_x"/>
                                          </p:val>
                                        </p:tav>
                                      </p:tavLst>
                                    </p:anim>
                                    <p:anim calcmode="lin" valueType="num">
                                      <p:cBhvr additive="base">
                                        <p:cTn id="66" dur="1000" fill="hold"/>
                                        <p:tgtEl>
                                          <p:spTgt spid="81"/>
                                        </p:tgtEl>
                                        <p:attrNameLst>
                                          <p:attrName>ppt_y</p:attrName>
                                        </p:attrNameLst>
                                      </p:cBhvr>
                                      <p:tavLst>
                                        <p:tav tm="0">
                                          <p:val>
                                            <p:strVal val="#ppt_y"/>
                                          </p:val>
                                        </p:tav>
                                        <p:tav tm="100000">
                                          <p:val>
                                            <p:strVal val="#ppt_y"/>
                                          </p:val>
                                        </p:tav>
                                      </p:tavLst>
                                    </p:anim>
                                  </p:childTnLst>
                                </p:cTn>
                              </p:par>
                              <p:par>
                                <p:cTn id="67" presetID="8" presetClass="emph" presetSubtype="0" fill="hold" grpId="1" nodeType="withEffect">
                                  <p:stCondLst>
                                    <p:cond delay="0"/>
                                  </p:stCondLst>
                                  <p:childTnLst>
                                    <p:animRot by="21600000">
                                      <p:cBhvr>
                                        <p:cTn id="68" dur="1000" fill="hold"/>
                                        <p:tgtEl>
                                          <p:spTgt spid="81"/>
                                        </p:tgtEl>
                                        <p:attrNameLst>
                                          <p:attrName>r</p:attrName>
                                        </p:attrNameLst>
                                      </p:cBhvr>
                                    </p:animRot>
                                  </p:childTnLst>
                                </p:cTn>
                              </p:par>
                            </p:childTnLst>
                          </p:cTn>
                        </p:par>
                        <p:par>
                          <p:cTn id="69" fill="hold">
                            <p:stCondLst>
                              <p:cond delay="9000"/>
                            </p:stCondLst>
                            <p:childTnLst>
                              <p:par>
                                <p:cTn id="70" presetID="22" presetClass="entr" presetSubtype="8" fill="hold" grpId="0" nodeType="afterEffect">
                                  <p:stCondLst>
                                    <p:cond delay="0"/>
                                  </p:stCondLst>
                                  <p:childTnLst>
                                    <p:set>
                                      <p:cBhvr>
                                        <p:cTn id="71" dur="1" fill="hold">
                                          <p:stCondLst>
                                            <p:cond delay="0"/>
                                          </p:stCondLst>
                                        </p:cTn>
                                        <p:tgtEl>
                                          <p:spTgt spid="82"/>
                                        </p:tgtEl>
                                        <p:attrNameLst>
                                          <p:attrName>style.visibility</p:attrName>
                                        </p:attrNameLst>
                                      </p:cBhvr>
                                      <p:to>
                                        <p:strVal val="visible"/>
                                      </p:to>
                                    </p:set>
                                    <p:animEffect transition="in" filter="wipe(left)">
                                      <p:cBhvr>
                                        <p:cTn id="72" dur="500"/>
                                        <p:tgtEl>
                                          <p:spTgt spid="82"/>
                                        </p:tgtEl>
                                      </p:cBhvr>
                                    </p:animEffect>
                                  </p:childTnLst>
                                </p:cTn>
                              </p:par>
                              <p:par>
                                <p:cTn id="73" presetID="22" presetClass="entr" presetSubtype="8" fill="hold" grpId="0" nodeType="withEffect">
                                  <p:stCondLst>
                                    <p:cond delay="500"/>
                                  </p:stCondLst>
                                  <p:childTnLst>
                                    <p:set>
                                      <p:cBhvr>
                                        <p:cTn id="74" dur="1" fill="hold">
                                          <p:stCondLst>
                                            <p:cond delay="0"/>
                                          </p:stCondLst>
                                        </p:cTn>
                                        <p:tgtEl>
                                          <p:spTgt spid="80"/>
                                        </p:tgtEl>
                                        <p:attrNameLst>
                                          <p:attrName>style.visibility</p:attrName>
                                        </p:attrNameLst>
                                      </p:cBhvr>
                                      <p:to>
                                        <p:strVal val="visible"/>
                                      </p:to>
                                    </p:set>
                                    <p:animEffect transition="in" filter="wipe(left)">
                                      <p:cBhvr>
                                        <p:cTn id="75" dur="1000"/>
                                        <p:tgtEl>
                                          <p:spTgt spid="80"/>
                                        </p:tgtEl>
                                      </p:cBhvr>
                                    </p:animEffect>
                                  </p:childTnLst>
                                </p:cTn>
                              </p:par>
                            </p:childTnLst>
                          </p:cTn>
                        </p:par>
                        <p:par>
                          <p:cTn id="76" fill="hold">
                            <p:stCondLst>
                              <p:cond delay="10500"/>
                            </p:stCondLst>
                            <p:childTnLst>
                              <p:par>
                                <p:cTn id="77" presetID="2" presetClass="entr" presetSubtype="8" decel="45000" fill="hold" grpId="0" nodeType="afterEffect">
                                  <p:stCondLst>
                                    <p:cond delay="0"/>
                                  </p:stCondLst>
                                  <p:childTnLst>
                                    <p:set>
                                      <p:cBhvr>
                                        <p:cTn id="78" dur="1" fill="hold">
                                          <p:stCondLst>
                                            <p:cond delay="0"/>
                                          </p:stCondLst>
                                        </p:cTn>
                                        <p:tgtEl>
                                          <p:spTgt spid="84"/>
                                        </p:tgtEl>
                                        <p:attrNameLst>
                                          <p:attrName>style.visibility</p:attrName>
                                        </p:attrNameLst>
                                      </p:cBhvr>
                                      <p:to>
                                        <p:strVal val="visible"/>
                                      </p:to>
                                    </p:set>
                                    <p:anim calcmode="lin" valueType="num">
                                      <p:cBhvr additive="base">
                                        <p:cTn id="79" dur="1000" fill="hold"/>
                                        <p:tgtEl>
                                          <p:spTgt spid="84"/>
                                        </p:tgtEl>
                                        <p:attrNameLst>
                                          <p:attrName>ppt_x</p:attrName>
                                        </p:attrNameLst>
                                      </p:cBhvr>
                                      <p:tavLst>
                                        <p:tav tm="0">
                                          <p:val>
                                            <p:strVal val="0-#ppt_w/2"/>
                                          </p:val>
                                        </p:tav>
                                        <p:tav tm="100000">
                                          <p:val>
                                            <p:strVal val="#ppt_x"/>
                                          </p:val>
                                        </p:tav>
                                      </p:tavLst>
                                    </p:anim>
                                    <p:anim calcmode="lin" valueType="num">
                                      <p:cBhvr additive="base">
                                        <p:cTn id="80" dur="1000" fill="hold"/>
                                        <p:tgtEl>
                                          <p:spTgt spid="84"/>
                                        </p:tgtEl>
                                        <p:attrNameLst>
                                          <p:attrName>ppt_y</p:attrName>
                                        </p:attrNameLst>
                                      </p:cBhvr>
                                      <p:tavLst>
                                        <p:tav tm="0">
                                          <p:val>
                                            <p:strVal val="#ppt_y"/>
                                          </p:val>
                                        </p:tav>
                                        <p:tav tm="100000">
                                          <p:val>
                                            <p:strVal val="#ppt_y"/>
                                          </p:val>
                                        </p:tav>
                                      </p:tavLst>
                                    </p:anim>
                                  </p:childTnLst>
                                </p:cTn>
                              </p:par>
                              <p:par>
                                <p:cTn id="81" presetID="8" presetClass="emph" presetSubtype="0" fill="hold" grpId="1" nodeType="withEffect">
                                  <p:stCondLst>
                                    <p:cond delay="0"/>
                                  </p:stCondLst>
                                  <p:childTnLst>
                                    <p:animRot by="21600000">
                                      <p:cBhvr>
                                        <p:cTn id="82" dur="1000" fill="hold"/>
                                        <p:tgtEl>
                                          <p:spTgt spid="84"/>
                                        </p:tgtEl>
                                        <p:attrNameLst>
                                          <p:attrName>r</p:attrName>
                                        </p:attrNameLst>
                                      </p:cBhvr>
                                    </p:animRot>
                                  </p:childTnLst>
                                </p:cTn>
                              </p:par>
                            </p:childTnLst>
                          </p:cTn>
                        </p:par>
                        <p:par>
                          <p:cTn id="83" fill="hold">
                            <p:stCondLst>
                              <p:cond delay="11500"/>
                            </p:stCondLst>
                            <p:childTnLst>
                              <p:par>
                                <p:cTn id="84" presetID="22" presetClass="entr" presetSubtype="8" fill="hold" grpId="0" nodeType="afterEffect">
                                  <p:stCondLst>
                                    <p:cond delay="0"/>
                                  </p:stCondLst>
                                  <p:childTnLst>
                                    <p:set>
                                      <p:cBhvr>
                                        <p:cTn id="85" dur="1" fill="hold">
                                          <p:stCondLst>
                                            <p:cond delay="0"/>
                                          </p:stCondLst>
                                        </p:cTn>
                                        <p:tgtEl>
                                          <p:spTgt spid="85"/>
                                        </p:tgtEl>
                                        <p:attrNameLst>
                                          <p:attrName>style.visibility</p:attrName>
                                        </p:attrNameLst>
                                      </p:cBhvr>
                                      <p:to>
                                        <p:strVal val="visible"/>
                                      </p:to>
                                    </p:set>
                                    <p:animEffect transition="in" filter="wipe(left)">
                                      <p:cBhvr>
                                        <p:cTn id="86" dur="500"/>
                                        <p:tgtEl>
                                          <p:spTgt spid="85"/>
                                        </p:tgtEl>
                                      </p:cBhvr>
                                    </p:animEffect>
                                  </p:childTnLst>
                                </p:cTn>
                              </p:par>
                              <p:par>
                                <p:cTn id="87" presetID="22" presetClass="entr" presetSubtype="8" fill="hold" grpId="0" nodeType="withEffect">
                                  <p:stCondLst>
                                    <p:cond delay="500"/>
                                  </p:stCondLst>
                                  <p:childTnLst>
                                    <p:set>
                                      <p:cBhvr>
                                        <p:cTn id="88" dur="1" fill="hold">
                                          <p:stCondLst>
                                            <p:cond delay="0"/>
                                          </p:stCondLst>
                                        </p:cTn>
                                        <p:tgtEl>
                                          <p:spTgt spid="83"/>
                                        </p:tgtEl>
                                        <p:attrNameLst>
                                          <p:attrName>style.visibility</p:attrName>
                                        </p:attrNameLst>
                                      </p:cBhvr>
                                      <p:to>
                                        <p:strVal val="visible"/>
                                      </p:to>
                                    </p:set>
                                    <p:animEffect transition="in" filter="wipe(left)">
                                      <p:cBhvr>
                                        <p:cTn id="89" dur="1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62" grpId="0" animBg="1"/>
      <p:bldP spid="63" grpId="0" animBg="1"/>
      <p:bldP spid="63" grpId="1" animBg="1"/>
      <p:bldP spid="64" grpId="0" animBg="1"/>
      <p:bldP spid="74" grpId="0" animBg="1"/>
      <p:bldP spid="75" grpId="0" animBg="1"/>
      <p:bldP spid="75" grpId="1" animBg="1"/>
      <p:bldP spid="76" grpId="0" animBg="1"/>
      <p:bldP spid="77" grpId="0" animBg="1"/>
      <p:bldP spid="78" grpId="0" animBg="1"/>
      <p:bldP spid="78" grpId="1" animBg="1"/>
      <p:bldP spid="79" grpId="0" animBg="1"/>
      <p:bldP spid="80" grpId="0" animBg="1"/>
      <p:bldP spid="81" grpId="0" animBg="1"/>
      <p:bldP spid="81" grpId="1" animBg="1"/>
      <p:bldP spid="82" grpId="0" animBg="1"/>
      <p:bldP spid="83" grpId="0" animBg="1"/>
      <p:bldP spid="84" grpId="0" animBg="1"/>
      <p:bldP spid="84" grpId="1" animBg="1"/>
      <p:bldP spid="8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
          <p:cNvSpPr txBox="1">
            <a:spLocks noChangeArrowheads="1"/>
          </p:cNvSpPr>
          <p:nvPr/>
        </p:nvSpPr>
        <p:spPr bwMode="auto">
          <a:xfrm>
            <a:off x="782638" y="38101"/>
            <a:ext cx="5157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pitchFamily="34" charset="-122"/>
                <a:ea typeface="微软雅黑" panose="020B0503020204020204" pitchFamily="34" charset="-122"/>
              </a:defRPr>
            </a:lvl1pPr>
            <a:lvl2pPr>
              <a:defRPr sz="2800">
                <a:solidFill>
                  <a:schemeClr val="tx1"/>
                </a:solidFill>
                <a:latin typeface="微软雅黑" panose="020B0503020204020204" pitchFamily="34" charset="-122"/>
                <a:ea typeface="微软雅黑" panose="020B0503020204020204" pitchFamily="34" charset="-122"/>
              </a:defRPr>
            </a:lvl2pPr>
            <a:lvl3pPr>
              <a:defRPr sz="2400">
                <a:solidFill>
                  <a:schemeClr val="tx1"/>
                </a:solidFill>
                <a:latin typeface="微软雅黑" panose="020B0503020204020204" pitchFamily="34" charset="-122"/>
                <a:ea typeface="微软雅黑" panose="020B0503020204020204" pitchFamily="34" charset="-122"/>
              </a:defRPr>
            </a:lvl3pPr>
            <a:lvl4pPr>
              <a:defRPr sz="2000">
                <a:solidFill>
                  <a:schemeClr val="tx1"/>
                </a:solidFill>
                <a:latin typeface="微软雅黑" panose="020B0503020204020204" pitchFamily="34" charset="-122"/>
                <a:ea typeface="微软雅黑" panose="020B0503020204020204" pitchFamily="34" charset="-122"/>
              </a:defRPr>
            </a:lvl4pPr>
            <a:lvl5pPr>
              <a:defRPr sz="2000">
                <a:solidFill>
                  <a:schemeClr val="tx1"/>
                </a:solidFill>
                <a:latin typeface="微软雅黑" panose="020B0503020204020204" pitchFamily="34" charset="-122"/>
                <a:ea typeface="微软雅黑" panose="020B0503020204020204" pitchFamily="34" charset="-122"/>
              </a:defRPr>
            </a:lvl5pPr>
            <a:lvl6pPr>
              <a:defRPr sz="2000">
                <a:solidFill>
                  <a:schemeClr val="tx1"/>
                </a:solidFill>
                <a:latin typeface="微软雅黑" panose="020B0503020204020204" pitchFamily="34" charset="-122"/>
                <a:ea typeface="微软雅黑" panose="020B0503020204020204" pitchFamily="34" charset="-122"/>
              </a:defRPr>
            </a:lvl6pPr>
            <a:lvl7pPr>
              <a:defRPr sz="2000">
                <a:solidFill>
                  <a:schemeClr val="tx1"/>
                </a:solidFill>
                <a:latin typeface="微软雅黑" panose="020B0503020204020204" pitchFamily="34" charset="-122"/>
                <a:ea typeface="微软雅黑" panose="020B0503020204020204" pitchFamily="34" charset="-122"/>
              </a:defRPr>
            </a:lvl7pPr>
            <a:lvl8pPr>
              <a:defRPr sz="2000">
                <a:solidFill>
                  <a:schemeClr val="tx1"/>
                </a:solidFill>
                <a:latin typeface="微软雅黑" panose="020B0503020204020204" pitchFamily="34" charset="-122"/>
                <a:ea typeface="微软雅黑" panose="020B0503020204020204" pitchFamily="34" charset="-122"/>
              </a:defRPr>
            </a:lvl8pPr>
            <a:lvl9pPr>
              <a:defRPr sz="2000">
                <a:solidFill>
                  <a:schemeClr val="tx1"/>
                </a:solidFill>
                <a:latin typeface="微软雅黑" panose="020B0503020204020204" pitchFamily="34" charset="-122"/>
                <a:ea typeface="微软雅黑" panose="020B0503020204020204" pitchFamily="34" charset="-122"/>
              </a:defRPr>
            </a:lvl9pPr>
          </a:lstStyle>
          <a:p>
            <a:r>
              <a:rPr lang="zh-CN" altLang="en-US" sz="2400" b="1" dirty="0">
                <a:solidFill>
                  <a:schemeClr val="bg1"/>
                </a:solidFill>
                <a:latin typeface="楷体" panose="02010609060101010101" pitchFamily="49" charset="-122"/>
                <a:ea typeface="楷体" panose="02010609060101010101" pitchFamily="49" charset="-122"/>
              </a:rPr>
              <a:t>十九届四中全会精神学习体会</a:t>
            </a:r>
            <a:endParaRPr lang="zh-CN" altLang="zh-CN" sz="2400" b="1" dirty="0">
              <a:solidFill>
                <a:schemeClr val="bg1"/>
              </a:solidFill>
              <a:latin typeface="楷体" panose="02010609060101010101" pitchFamily="49" charset="-122"/>
              <a:ea typeface="楷体" panose="02010609060101010101" pitchFamily="49" charset="-122"/>
            </a:endParaRPr>
          </a:p>
        </p:txBody>
      </p:sp>
      <p:pic>
        <p:nvPicPr>
          <p:cNvPr id="36" name="Picture 3"/>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65352"/>
          <a:stretch>
            <a:fillRect/>
          </a:stretch>
        </p:blipFill>
        <p:spPr bwMode="auto">
          <a:xfrm>
            <a:off x="-27012" y="4349098"/>
            <a:ext cx="9171012" cy="794403"/>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10"/>
          <p:cNvSpPr>
            <a:spLocks noChangeArrowheads="1"/>
          </p:cNvSpPr>
          <p:nvPr/>
        </p:nvSpPr>
        <p:spPr bwMode="auto">
          <a:xfrm>
            <a:off x="676275" y="0"/>
            <a:ext cx="46038" cy="541338"/>
          </a:xfrm>
          <a:prstGeom prst="rect">
            <a:avLst/>
          </a:prstGeom>
          <a:solidFill>
            <a:srgbClr val="C00000"/>
          </a:solidFill>
          <a:ln>
            <a:noFill/>
          </a:ln>
        </p:spPr>
        <p:txBody>
          <a:bodyPr anchor="ctr"/>
          <a:lstStyle/>
          <a:p>
            <a:pPr algn="ctr" defTabSz="685800"/>
            <a:endParaRPr lang="zh-CN" altLang="en-US" sz="2400">
              <a:solidFill>
                <a:srgbClr val="FFFFFF"/>
              </a:solidFill>
              <a:latin typeface="Calibri" panose="020F0502020204030204" charset="0"/>
              <a:ea typeface="微软雅黑" panose="020B0503020204020204" pitchFamily="34" charset="-122"/>
            </a:endParaRPr>
          </a:p>
        </p:txBody>
      </p:sp>
      <p:pic>
        <p:nvPicPr>
          <p:cNvPr id="41" name="图片 40" descr="学校名称.png"/>
          <p:cNvPicPr>
            <a:picLocks noChangeAspect="1"/>
          </p:cNvPicPr>
          <p:nvPr/>
        </p:nvPicPr>
        <p:blipFill>
          <a:blip r:embed="rId14" cstate="print"/>
          <a:stretch>
            <a:fillRect/>
          </a:stretch>
        </p:blipFill>
        <p:spPr>
          <a:xfrm>
            <a:off x="717194" y="4515283"/>
            <a:ext cx="2559050" cy="725170"/>
          </a:xfrm>
          <a:prstGeom prst="rect">
            <a:avLst/>
          </a:prstGeom>
        </p:spPr>
      </p:pic>
      <p:pic>
        <p:nvPicPr>
          <p:cNvPr id="19" name="Picture 11" descr="F:\桌面\党政机关\素材\党徽\Nipic_20180988_20150909113802527000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18340"/>
            <a:ext cx="645405" cy="517611"/>
          </a:xfrm>
          <a:prstGeom prst="rect">
            <a:avLst/>
          </a:prstGeom>
          <a:solidFill>
            <a:schemeClr val="bg1">
              <a:lumMod val="95000"/>
            </a:schemeClr>
          </a:solidFill>
        </p:spPr>
      </p:pic>
      <p:grpSp>
        <p:nvGrpSpPr>
          <p:cNvPr id="7" name="PA-1022132">
            <a:extLst>
              <a:ext uri="{FF2B5EF4-FFF2-40B4-BE49-F238E27FC236}">
                <a16:creationId xmlns:a16="http://schemas.microsoft.com/office/drawing/2014/main" id="{77385266-FAAB-47E5-8344-FC0AAE8F901D}"/>
              </a:ext>
            </a:extLst>
          </p:cNvPr>
          <p:cNvGrpSpPr/>
          <p:nvPr>
            <p:custDataLst>
              <p:tags r:id="rId2"/>
            </p:custDataLst>
          </p:nvPr>
        </p:nvGrpSpPr>
        <p:grpSpPr>
          <a:xfrm>
            <a:off x="1500795" y="1116457"/>
            <a:ext cx="5778642" cy="191322"/>
            <a:chOff x="665978" y="1491630"/>
            <a:chExt cx="7704856" cy="255096"/>
          </a:xfrm>
          <a:solidFill>
            <a:srgbClr val="C00000"/>
          </a:solidFill>
        </p:grpSpPr>
        <p:grpSp>
          <p:nvGrpSpPr>
            <p:cNvPr id="8" name="组合 7">
              <a:extLst>
                <a:ext uri="{FF2B5EF4-FFF2-40B4-BE49-F238E27FC236}">
                  <a16:creationId xmlns:a16="http://schemas.microsoft.com/office/drawing/2014/main" id="{A875EAB6-AA7A-4F74-9337-DDB8B1348787}"/>
                </a:ext>
              </a:extLst>
            </p:cNvPr>
            <p:cNvGrpSpPr/>
            <p:nvPr/>
          </p:nvGrpSpPr>
          <p:grpSpPr>
            <a:xfrm>
              <a:off x="4118171" y="1491630"/>
              <a:ext cx="887762" cy="255096"/>
              <a:chOff x="3965502" y="1879809"/>
              <a:chExt cx="1193100" cy="342834"/>
            </a:xfrm>
            <a:grpFill/>
          </p:grpSpPr>
          <p:sp>
            <p:nvSpPr>
              <p:cNvPr id="13" name="PA-dark-star-shape_15445">
                <a:extLst>
                  <a:ext uri="{FF2B5EF4-FFF2-40B4-BE49-F238E27FC236}">
                    <a16:creationId xmlns:a16="http://schemas.microsoft.com/office/drawing/2014/main" id="{E9F3DBA2-3F8E-4BF7-B945-24F83D49BDC0}"/>
                  </a:ext>
                </a:extLst>
              </p:cNvPr>
              <p:cNvSpPr>
                <a:spLocks noChangeAspect="1"/>
              </p:cNvSpPr>
              <p:nvPr>
                <p:custDataLst>
                  <p:tags r:id="rId6"/>
                </p:custDataLst>
              </p:nvPr>
            </p:nvSpPr>
            <p:spPr bwMode="auto">
              <a:xfrm>
                <a:off x="4391609" y="1879809"/>
                <a:ext cx="360781" cy="342834"/>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4" name="PA-dark-star-shape_15445">
                <a:extLst>
                  <a:ext uri="{FF2B5EF4-FFF2-40B4-BE49-F238E27FC236}">
                    <a16:creationId xmlns:a16="http://schemas.microsoft.com/office/drawing/2014/main" id="{327148F3-DDDB-426B-899F-554E5AFE2280}"/>
                  </a:ext>
                </a:extLst>
              </p:cNvPr>
              <p:cNvSpPr>
                <a:spLocks noChangeAspect="1"/>
              </p:cNvSpPr>
              <p:nvPr>
                <p:custDataLst>
                  <p:tags r:id="rId7"/>
                </p:custDataLst>
              </p:nvPr>
            </p:nvSpPr>
            <p:spPr bwMode="auto">
              <a:xfrm>
                <a:off x="4771621"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5" name="PA-dark-star-shape_15445">
                <a:extLst>
                  <a:ext uri="{FF2B5EF4-FFF2-40B4-BE49-F238E27FC236}">
                    <a16:creationId xmlns:a16="http://schemas.microsoft.com/office/drawing/2014/main" id="{2000E172-2B2A-4664-89CE-24B6E7BF7263}"/>
                  </a:ext>
                </a:extLst>
              </p:cNvPr>
              <p:cNvSpPr>
                <a:spLocks noChangeAspect="1"/>
              </p:cNvSpPr>
              <p:nvPr>
                <p:custDataLst>
                  <p:tags r:id="rId8"/>
                </p:custDataLst>
              </p:nvPr>
            </p:nvSpPr>
            <p:spPr bwMode="auto">
              <a:xfrm>
                <a:off x="4161559"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6" name="PA-dark-star-shape_15445">
                <a:extLst>
                  <a:ext uri="{FF2B5EF4-FFF2-40B4-BE49-F238E27FC236}">
                    <a16:creationId xmlns:a16="http://schemas.microsoft.com/office/drawing/2014/main" id="{F50A4D79-43F3-4908-BF19-04EA33905788}"/>
                  </a:ext>
                </a:extLst>
              </p:cNvPr>
              <p:cNvSpPr>
                <a:spLocks noChangeAspect="1"/>
              </p:cNvSpPr>
              <p:nvPr>
                <p:custDataLst>
                  <p:tags r:id="rId9"/>
                </p:custDataLst>
              </p:nvPr>
            </p:nvSpPr>
            <p:spPr bwMode="auto">
              <a:xfrm>
                <a:off x="396550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7" name="PA-dark-star-shape_15445">
                <a:extLst>
                  <a:ext uri="{FF2B5EF4-FFF2-40B4-BE49-F238E27FC236}">
                    <a16:creationId xmlns:a16="http://schemas.microsoft.com/office/drawing/2014/main" id="{A9AEFAE5-D3B5-46BC-8154-CD76518128B2}"/>
                  </a:ext>
                </a:extLst>
              </p:cNvPr>
              <p:cNvSpPr>
                <a:spLocks noChangeAspect="1"/>
              </p:cNvSpPr>
              <p:nvPr>
                <p:custDataLst>
                  <p:tags r:id="rId10"/>
                </p:custDataLst>
              </p:nvPr>
            </p:nvSpPr>
            <p:spPr bwMode="auto">
              <a:xfrm>
                <a:off x="503791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grpSp>
        <p:grpSp>
          <p:nvGrpSpPr>
            <p:cNvPr id="9" name="组合 8">
              <a:extLst>
                <a:ext uri="{FF2B5EF4-FFF2-40B4-BE49-F238E27FC236}">
                  <a16:creationId xmlns:a16="http://schemas.microsoft.com/office/drawing/2014/main" id="{776AB095-4180-475F-B93D-873F07ED8E16}"/>
                </a:ext>
              </a:extLst>
            </p:cNvPr>
            <p:cNvGrpSpPr/>
            <p:nvPr/>
          </p:nvGrpSpPr>
          <p:grpSpPr>
            <a:xfrm>
              <a:off x="665978" y="1619178"/>
              <a:ext cx="7704856" cy="0"/>
              <a:chOff x="665978" y="2082167"/>
              <a:chExt cx="7704856" cy="0"/>
            </a:xfrm>
            <a:grpFill/>
          </p:grpSpPr>
          <p:cxnSp>
            <p:nvCxnSpPr>
              <p:cNvPr id="10" name="PA-直接连接符 7">
                <a:extLst>
                  <a:ext uri="{FF2B5EF4-FFF2-40B4-BE49-F238E27FC236}">
                    <a16:creationId xmlns:a16="http://schemas.microsoft.com/office/drawing/2014/main" id="{3C352740-19EB-4E34-BF48-B0FA5F185EB6}"/>
                  </a:ext>
                </a:extLst>
              </p:cNvPr>
              <p:cNvCxnSpPr>
                <a:cxnSpLocks/>
              </p:cNvCxnSpPr>
              <p:nvPr>
                <p:custDataLst>
                  <p:tags r:id="rId4"/>
                </p:custDataLst>
              </p:nvPr>
            </p:nvCxnSpPr>
            <p:spPr>
              <a:xfrm>
                <a:off x="5148064" y="2082167"/>
                <a:ext cx="3222770" cy="0"/>
              </a:xfrm>
              <a:prstGeom prst="line">
                <a:avLst/>
              </a:prstGeom>
              <a:grpFill/>
              <a:ln w="15875" cap="flat" cmpd="sng" algn="ctr">
                <a:solidFill>
                  <a:srgbClr val="C00000"/>
                </a:solidFill>
                <a:prstDash val="solid"/>
                <a:miter lim="800000"/>
              </a:ln>
              <a:effectLst/>
            </p:spPr>
          </p:cxnSp>
          <p:cxnSp>
            <p:nvCxnSpPr>
              <p:cNvPr id="12" name="PA-直接连接符 8">
                <a:extLst>
                  <a:ext uri="{FF2B5EF4-FFF2-40B4-BE49-F238E27FC236}">
                    <a16:creationId xmlns:a16="http://schemas.microsoft.com/office/drawing/2014/main" id="{43582034-307D-497A-B426-6258ADBF106B}"/>
                  </a:ext>
                </a:extLst>
              </p:cNvPr>
              <p:cNvCxnSpPr>
                <a:cxnSpLocks/>
              </p:cNvCxnSpPr>
              <p:nvPr>
                <p:custDataLst>
                  <p:tags r:id="rId5"/>
                </p:custDataLst>
              </p:nvPr>
            </p:nvCxnSpPr>
            <p:spPr>
              <a:xfrm>
                <a:off x="665978" y="2082167"/>
                <a:ext cx="3329958" cy="0"/>
              </a:xfrm>
              <a:prstGeom prst="line">
                <a:avLst/>
              </a:prstGeom>
              <a:grpFill/>
              <a:ln w="15875" cap="flat" cmpd="sng" algn="ctr">
                <a:solidFill>
                  <a:srgbClr val="C00000"/>
                </a:solidFill>
                <a:prstDash val="solid"/>
                <a:miter lim="800000"/>
              </a:ln>
              <a:effectLst/>
            </p:spPr>
          </p:cxnSp>
        </p:grpSp>
      </p:grpSp>
      <p:sp>
        <p:nvSpPr>
          <p:cNvPr id="18" name="PA-1022133">
            <a:extLst>
              <a:ext uri="{FF2B5EF4-FFF2-40B4-BE49-F238E27FC236}">
                <a16:creationId xmlns:a16="http://schemas.microsoft.com/office/drawing/2014/main" id="{CEE5351F-2A11-448B-B3CD-53DAC6B40C0F}"/>
              </a:ext>
            </a:extLst>
          </p:cNvPr>
          <p:cNvSpPr/>
          <p:nvPr>
            <p:custDataLst>
              <p:tags r:id="rId3"/>
            </p:custDataLst>
          </p:nvPr>
        </p:nvSpPr>
        <p:spPr>
          <a:xfrm>
            <a:off x="3803514" y="624730"/>
            <a:ext cx="1303487" cy="499624"/>
          </a:xfrm>
          <a:prstGeom prst="rect">
            <a:avLst/>
          </a:prstGeom>
        </p:spPr>
        <p:txBody>
          <a:bodyPr wrap="square">
            <a:spAutoFit/>
          </a:bodyPr>
          <a:lstStyle/>
          <a:p>
            <a:pPr defTabSz="685800" fontAlgn="base">
              <a:lnSpc>
                <a:spcPct val="150000"/>
              </a:lnSpc>
              <a:spcBef>
                <a:spcPct val="0"/>
              </a:spcBef>
              <a:spcAft>
                <a:spcPct val="0"/>
              </a:spcAft>
              <a:defRPr/>
            </a:pPr>
            <a:r>
              <a:rPr lang="zh-CN" altLang="en-US" sz="2000" b="1" dirty="0">
                <a:solidFill>
                  <a:srgbClr val="C00000"/>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现实意义</a:t>
            </a:r>
          </a:p>
        </p:txBody>
      </p:sp>
      <p:sp>
        <p:nvSpPr>
          <p:cNvPr id="20" name="KSO_Shape"/>
          <p:cNvSpPr>
            <a:spLocks/>
          </p:cNvSpPr>
          <p:nvPr/>
        </p:nvSpPr>
        <p:spPr bwMode="auto">
          <a:xfrm>
            <a:off x="611560" y="2027131"/>
            <a:ext cx="1076191" cy="1267333"/>
          </a:xfrm>
          <a:custGeom>
            <a:avLst/>
            <a:gdLst>
              <a:gd name="T0" fmla="*/ 440790 w 2792413"/>
              <a:gd name="T1" fmla="*/ 2575798 h 3389313"/>
              <a:gd name="T2" fmla="*/ 1147253 w 2792413"/>
              <a:gd name="T3" fmla="*/ 1201035 h 3389313"/>
              <a:gd name="T4" fmla="*/ 1223433 w 2792413"/>
              <a:gd name="T5" fmla="*/ 1473921 h 3389313"/>
              <a:gd name="T6" fmla="*/ 1315165 w 2792413"/>
              <a:gd name="T7" fmla="*/ 1458373 h 3389313"/>
              <a:gd name="T8" fmla="*/ 1462128 w 2792413"/>
              <a:gd name="T9" fmla="*/ 1368574 h 3389313"/>
              <a:gd name="T10" fmla="*/ 1552274 w 2792413"/>
              <a:gd name="T11" fmla="*/ 1517392 h 3389313"/>
              <a:gd name="T12" fmla="*/ 1632262 w 2792413"/>
              <a:gd name="T13" fmla="*/ 1262910 h 3389313"/>
              <a:gd name="T14" fmla="*/ 1689714 w 2792413"/>
              <a:gd name="T15" fmla="*/ 1093784 h 3389313"/>
              <a:gd name="T16" fmla="*/ 1947454 w 2792413"/>
              <a:gd name="T17" fmla="*/ 1176285 h 3389313"/>
              <a:gd name="T18" fmla="*/ 2040457 w 2792413"/>
              <a:gd name="T19" fmla="*/ 1240064 h 3389313"/>
              <a:gd name="T20" fmla="*/ 2124889 w 2792413"/>
              <a:gd name="T21" fmla="*/ 1394276 h 3389313"/>
              <a:gd name="T22" fmla="*/ 2358823 w 2792413"/>
              <a:gd name="T23" fmla="*/ 1575460 h 3389313"/>
              <a:gd name="T24" fmla="*/ 2669254 w 2792413"/>
              <a:gd name="T25" fmla="*/ 1240381 h 3389313"/>
              <a:gd name="T26" fmla="*/ 2738767 w 2792413"/>
              <a:gd name="T27" fmla="*/ 1227371 h 3389313"/>
              <a:gd name="T28" fmla="*/ 2783840 w 2792413"/>
              <a:gd name="T29" fmla="*/ 1283853 h 3389313"/>
              <a:gd name="T30" fmla="*/ 2705122 w 2792413"/>
              <a:gd name="T31" fmla="*/ 1422200 h 3389313"/>
              <a:gd name="T32" fmla="*/ 2761621 w 2792413"/>
              <a:gd name="T33" fmla="*/ 1492008 h 3389313"/>
              <a:gd name="T34" fmla="*/ 2775270 w 2792413"/>
              <a:gd name="T35" fmla="*/ 1582441 h 3389313"/>
              <a:gd name="T36" fmla="*/ 2740355 w 2792413"/>
              <a:gd name="T37" fmla="*/ 1669383 h 3389313"/>
              <a:gd name="T38" fmla="*/ 2438811 w 2792413"/>
              <a:gd name="T39" fmla="*/ 2001606 h 3389313"/>
              <a:gd name="T40" fmla="*/ 2326447 w 2792413"/>
              <a:gd name="T41" fmla="*/ 2083155 h 3389313"/>
              <a:gd name="T42" fmla="*/ 2234397 w 2792413"/>
              <a:gd name="T43" fmla="*/ 2095530 h 3389313"/>
              <a:gd name="T44" fmla="*/ 2140759 w 2792413"/>
              <a:gd name="T45" fmla="*/ 2059674 h 3389313"/>
              <a:gd name="T46" fmla="*/ 2049979 w 2792413"/>
              <a:gd name="T47" fmla="*/ 1965116 h 3389313"/>
              <a:gd name="T48" fmla="*/ 1428165 w 2792413"/>
              <a:gd name="T49" fmla="*/ 2143126 h 3389313"/>
              <a:gd name="T50" fmla="*/ 1429434 w 2792413"/>
              <a:gd name="T51" fmla="*/ 1759182 h 3389313"/>
              <a:gd name="T52" fmla="*/ 1368174 w 2792413"/>
              <a:gd name="T53" fmla="*/ 1755057 h 3389313"/>
              <a:gd name="T54" fmla="*/ 1337384 w 2792413"/>
              <a:gd name="T55" fmla="*/ 1826769 h 3389313"/>
              <a:gd name="T56" fmla="*/ 852376 w 2792413"/>
              <a:gd name="T57" fmla="*/ 1682710 h 3389313"/>
              <a:gd name="T58" fmla="*/ 784766 w 2792413"/>
              <a:gd name="T59" fmla="*/ 2018424 h 3389313"/>
              <a:gd name="T60" fmla="*/ 485762 w 2792413"/>
              <a:gd name="T61" fmla="*/ 1784884 h 3389313"/>
              <a:gd name="T62" fmla="*/ 583526 w 2792413"/>
              <a:gd name="T63" fmla="*/ 1432036 h 3389313"/>
              <a:gd name="T64" fmla="*/ 667641 w 2792413"/>
              <a:gd name="T65" fmla="*/ 1278141 h 3389313"/>
              <a:gd name="T66" fmla="*/ 848249 w 2792413"/>
              <a:gd name="T67" fmla="*/ 1188343 h 3389313"/>
              <a:gd name="T68" fmla="*/ 1117099 w 2792413"/>
              <a:gd name="T69" fmla="*/ 1090294 h 3389313"/>
              <a:gd name="T70" fmla="*/ 1495426 w 2792413"/>
              <a:gd name="T71" fmla="*/ 10798 h 3389313"/>
              <a:gd name="T72" fmla="*/ 1596073 w 2792413"/>
              <a:gd name="T73" fmla="*/ 50816 h 3389313"/>
              <a:gd name="T74" fmla="*/ 1679258 w 2792413"/>
              <a:gd name="T75" fmla="*/ 116241 h 3389313"/>
              <a:gd name="T76" fmla="*/ 1743076 w 2792413"/>
              <a:gd name="T77" fmla="*/ 203263 h 3389313"/>
              <a:gd name="T78" fmla="*/ 1802448 w 2792413"/>
              <a:gd name="T79" fmla="*/ 402397 h 3389313"/>
              <a:gd name="T80" fmla="*/ 1849121 w 2792413"/>
              <a:gd name="T81" fmla="*/ 458612 h 3389313"/>
              <a:gd name="T82" fmla="*/ 1861186 w 2792413"/>
              <a:gd name="T83" fmla="*/ 526260 h 3389313"/>
              <a:gd name="T84" fmla="*/ 1823086 w 2792413"/>
              <a:gd name="T85" fmla="*/ 626621 h 3389313"/>
              <a:gd name="T86" fmla="*/ 1771651 w 2792413"/>
              <a:gd name="T87" fmla="*/ 681248 h 3389313"/>
              <a:gd name="T88" fmla="*/ 1688148 w 2792413"/>
              <a:gd name="T89" fmla="*/ 863867 h 3389313"/>
              <a:gd name="T90" fmla="*/ 1552576 w 2792413"/>
              <a:gd name="T91" fmla="*/ 992176 h 3389313"/>
              <a:gd name="T92" fmla="*/ 1464628 w 2792413"/>
              <a:gd name="T93" fmla="*/ 1024254 h 3389313"/>
              <a:gd name="T94" fmla="*/ 1364933 w 2792413"/>
              <a:gd name="T95" fmla="*/ 1028383 h 3389313"/>
              <a:gd name="T96" fmla="*/ 1273493 w 2792413"/>
              <a:gd name="T97" fmla="*/ 1003928 h 3389313"/>
              <a:gd name="T98" fmla="*/ 1136333 w 2792413"/>
              <a:gd name="T99" fmla="*/ 893721 h 3389313"/>
              <a:gd name="T100" fmla="*/ 1043305 w 2792413"/>
              <a:gd name="T101" fmla="*/ 719677 h 3389313"/>
              <a:gd name="T102" fmla="*/ 984250 w 2792413"/>
              <a:gd name="T103" fmla="*/ 642183 h 3389313"/>
              <a:gd name="T104" fmla="*/ 943610 w 2792413"/>
              <a:gd name="T105" fmla="*/ 580887 h 3389313"/>
              <a:gd name="T106" fmla="*/ 930275 w 2792413"/>
              <a:gd name="T107" fmla="*/ 508792 h 3389313"/>
              <a:gd name="T108" fmla="*/ 958215 w 2792413"/>
              <a:gd name="T109" fmla="*/ 440826 h 3389313"/>
              <a:gd name="T110" fmla="*/ 1010603 w 2792413"/>
              <a:gd name="T111" fmla="*/ 336019 h 3389313"/>
              <a:gd name="T112" fmla="*/ 1081405 w 2792413"/>
              <a:gd name="T113" fmla="*/ 168327 h 3389313"/>
              <a:gd name="T114" fmla="*/ 1152525 w 2792413"/>
              <a:gd name="T115" fmla="*/ 89245 h 3389313"/>
              <a:gd name="T116" fmla="*/ 1242060 w 2792413"/>
              <a:gd name="T117" fmla="*/ 32713 h 3389313"/>
              <a:gd name="T118" fmla="*/ 1348105 w 2792413"/>
              <a:gd name="T119" fmla="*/ 3494 h 3389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2413" h="3389313">
                <a:moveTo>
                  <a:pt x="520700" y="2665413"/>
                </a:moveTo>
                <a:lnTo>
                  <a:pt x="2271713" y="2665413"/>
                </a:lnTo>
                <a:lnTo>
                  <a:pt x="2258063" y="3389313"/>
                </a:lnTo>
                <a:lnTo>
                  <a:pt x="534985" y="3389313"/>
                </a:lnTo>
                <a:lnTo>
                  <a:pt x="520700" y="2665413"/>
                </a:lnTo>
                <a:close/>
                <a:moveTo>
                  <a:pt x="0" y="2312988"/>
                </a:moveTo>
                <a:lnTo>
                  <a:pt x="2792413" y="2312988"/>
                </a:lnTo>
                <a:lnTo>
                  <a:pt x="2504058" y="3016251"/>
                </a:lnTo>
                <a:lnTo>
                  <a:pt x="2343366" y="3016251"/>
                </a:lnTo>
                <a:lnTo>
                  <a:pt x="2351623" y="2575798"/>
                </a:lnTo>
                <a:lnTo>
                  <a:pt x="440790" y="2575798"/>
                </a:lnTo>
                <a:lnTo>
                  <a:pt x="449047" y="3016251"/>
                </a:lnTo>
                <a:lnTo>
                  <a:pt x="288355" y="3016251"/>
                </a:lnTo>
                <a:lnTo>
                  <a:pt x="0" y="2312988"/>
                </a:lnTo>
                <a:close/>
                <a:moveTo>
                  <a:pt x="1131065" y="1087438"/>
                </a:moveTo>
                <a:lnTo>
                  <a:pt x="1131065" y="1087755"/>
                </a:lnTo>
                <a:lnTo>
                  <a:pt x="1131700" y="1087438"/>
                </a:lnTo>
                <a:lnTo>
                  <a:pt x="1133287" y="1104890"/>
                </a:lnTo>
                <a:lnTo>
                  <a:pt x="1135826" y="1125198"/>
                </a:lnTo>
                <a:lnTo>
                  <a:pt x="1138683" y="1148044"/>
                </a:lnTo>
                <a:lnTo>
                  <a:pt x="1142492" y="1173112"/>
                </a:lnTo>
                <a:lnTo>
                  <a:pt x="1147253" y="1201035"/>
                </a:lnTo>
                <a:lnTo>
                  <a:pt x="1153284" y="1231179"/>
                </a:lnTo>
                <a:lnTo>
                  <a:pt x="1160267" y="1262910"/>
                </a:lnTo>
                <a:lnTo>
                  <a:pt x="1168520" y="1297180"/>
                </a:lnTo>
                <a:lnTo>
                  <a:pt x="1178042" y="1333670"/>
                </a:lnTo>
                <a:lnTo>
                  <a:pt x="1183439" y="1352074"/>
                </a:lnTo>
                <a:lnTo>
                  <a:pt x="1188835" y="1371430"/>
                </a:lnTo>
                <a:lnTo>
                  <a:pt x="1195183" y="1391103"/>
                </a:lnTo>
                <a:lnTo>
                  <a:pt x="1201531" y="1411094"/>
                </a:lnTo>
                <a:lnTo>
                  <a:pt x="1208514" y="1431719"/>
                </a:lnTo>
                <a:lnTo>
                  <a:pt x="1215497" y="1452344"/>
                </a:lnTo>
                <a:lnTo>
                  <a:pt x="1223433" y="1473921"/>
                </a:lnTo>
                <a:lnTo>
                  <a:pt x="1231685" y="1495498"/>
                </a:lnTo>
                <a:lnTo>
                  <a:pt x="1240573" y="1517392"/>
                </a:lnTo>
                <a:lnTo>
                  <a:pt x="1249461" y="1539604"/>
                </a:lnTo>
                <a:lnTo>
                  <a:pt x="1258983" y="1562450"/>
                </a:lnTo>
                <a:lnTo>
                  <a:pt x="1269458" y="1585296"/>
                </a:lnTo>
                <a:lnTo>
                  <a:pt x="1279932" y="1608460"/>
                </a:lnTo>
                <a:lnTo>
                  <a:pt x="1291359" y="1632258"/>
                </a:lnTo>
                <a:lnTo>
                  <a:pt x="1294851" y="1601162"/>
                </a:lnTo>
                <a:lnTo>
                  <a:pt x="1298977" y="1571018"/>
                </a:lnTo>
                <a:lnTo>
                  <a:pt x="1306913" y="1512315"/>
                </a:lnTo>
                <a:lnTo>
                  <a:pt x="1315165" y="1458373"/>
                </a:lnTo>
                <a:lnTo>
                  <a:pt x="1323101" y="1409824"/>
                </a:lnTo>
                <a:lnTo>
                  <a:pt x="1330084" y="1368574"/>
                </a:lnTo>
                <a:lnTo>
                  <a:pt x="1336115" y="1335574"/>
                </a:lnTo>
                <a:lnTo>
                  <a:pt x="1342780" y="1300670"/>
                </a:lnTo>
                <a:lnTo>
                  <a:pt x="1298025" y="1196275"/>
                </a:lnTo>
                <a:lnTo>
                  <a:pt x="1370395" y="1127736"/>
                </a:lnTo>
                <a:lnTo>
                  <a:pt x="1421817" y="1127736"/>
                </a:lnTo>
                <a:lnTo>
                  <a:pt x="1494187" y="1196275"/>
                </a:lnTo>
                <a:lnTo>
                  <a:pt x="1449749" y="1300670"/>
                </a:lnTo>
                <a:lnTo>
                  <a:pt x="1456415" y="1335574"/>
                </a:lnTo>
                <a:lnTo>
                  <a:pt x="1462128" y="1368574"/>
                </a:lnTo>
                <a:lnTo>
                  <a:pt x="1469746" y="1409824"/>
                </a:lnTo>
                <a:lnTo>
                  <a:pt x="1477364" y="1458373"/>
                </a:lnTo>
                <a:lnTo>
                  <a:pt x="1485617" y="1512315"/>
                </a:lnTo>
                <a:lnTo>
                  <a:pt x="1493869" y="1571018"/>
                </a:lnTo>
                <a:lnTo>
                  <a:pt x="1497678" y="1601162"/>
                </a:lnTo>
                <a:lnTo>
                  <a:pt x="1501170" y="1632258"/>
                </a:lnTo>
                <a:lnTo>
                  <a:pt x="1512279" y="1608460"/>
                </a:lnTo>
                <a:lnTo>
                  <a:pt x="1523072" y="1585296"/>
                </a:lnTo>
                <a:lnTo>
                  <a:pt x="1533229" y="1562450"/>
                </a:lnTo>
                <a:lnTo>
                  <a:pt x="1542751" y="1539604"/>
                </a:lnTo>
                <a:lnTo>
                  <a:pt x="1552274" y="1517392"/>
                </a:lnTo>
                <a:lnTo>
                  <a:pt x="1560844" y="1495498"/>
                </a:lnTo>
                <a:lnTo>
                  <a:pt x="1568779" y="1473921"/>
                </a:lnTo>
                <a:lnTo>
                  <a:pt x="1576715" y="1452344"/>
                </a:lnTo>
                <a:lnTo>
                  <a:pt x="1584015" y="1431719"/>
                </a:lnTo>
                <a:lnTo>
                  <a:pt x="1590681" y="1411094"/>
                </a:lnTo>
                <a:lnTo>
                  <a:pt x="1597346" y="1391103"/>
                </a:lnTo>
                <a:lnTo>
                  <a:pt x="1603377" y="1371430"/>
                </a:lnTo>
                <a:lnTo>
                  <a:pt x="1609408" y="1352074"/>
                </a:lnTo>
                <a:lnTo>
                  <a:pt x="1614487" y="1333670"/>
                </a:lnTo>
                <a:lnTo>
                  <a:pt x="1624327" y="1297180"/>
                </a:lnTo>
                <a:lnTo>
                  <a:pt x="1632262" y="1262910"/>
                </a:lnTo>
                <a:lnTo>
                  <a:pt x="1639563" y="1231179"/>
                </a:lnTo>
                <a:lnTo>
                  <a:pt x="1644959" y="1201035"/>
                </a:lnTo>
                <a:lnTo>
                  <a:pt x="1649720" y="1173112"/>
                </a:lnTo>
                <a:lnTo>
                  <a:pt x="1653846" y="1148044"/>
                </a:lnTo>
                <a:lnTo>
                  <a:pt x="1657020" y="1125198"/>
                </a:lnTo>
                <a:lnTo>
                  <a:pt x="1659242" y="1104890"/>
                </a:lnTo>
                <a:lnTo>
                  <a:pt x="1660829" y="1087438"/>
                </a:lnTo>
                <a:lnTo>
                  <a:pt x="1661464" y="1087755"/>
                </a:lnTo>
                <a:lnTo>
                  <a:pt x="1661464" y="1087438"/>
                </a:lnTo>
                <a:lnTo>
                  <a:pt x="1675430" y="1090294"/>
                </a:lnTo>
                <a:lnTo>
                  <a:pt x="1689714" y="1093784"/>
                </a:lnTo>
                <a:lnTo>
                  <a:pt x="1703998" y="1097592"/>
                </a:lnTo>
                <a:lnTo>
                  <a:pt x="1718916" y="1101400"/>
                </a:lnTo>
                <a:lnTo>
                  <a:pt x="1749705" y="1110919"/>
                </a:lnTo>
                <a:lnTo>
                  <a:pt x="1782399" y="1120756"/>
                </a:lnTo>
                <a:lnTo>
                  <a:pt x="1812871" y="1129640"/>
                </a:lnTo>
                <a:lnTo>
                  <a:pt x="1841120" y="1138208"/>
                </a:lnTo>
                <a:lnTo>
                  <a:pt x="1866831" y="1146458"/>
                </a:lnTo>
                <a:lnTo>
                  <a:pt x="1890002" y="1154390"/>
                </a:lnTo>
                <a:lnTo>
                  <a:pt x="1911269" y="1162006"/>
                </a:lnTo>
                <a:lnTo>
                  <a:pt x="1930314" y="1168987"/>
                </a:lnTo>
                <a:lnTo>
                  <a:pt x="1947454" y="1176285"/>
                </a:lnTo>
                <a:lnTo>
                  <a:pt x="1962690" y="1183266"/>
                </a:lnTo>
                <a:lnTo>
                  <a:pt x="1976021" y="1189612"/>
                </a:lnTo>
                <a:lnTo>
                  <a:pt x="1987766" y="1195958"/>
                </a:lnTo>
                <a:lnTo>
                  <a:pt x="1998240" y="1201670"/>
                </a:lnTo>
                <a:lnTo>
                  <a:pt x="2006811" y="1207381"/>
                </a:lnTo>
                <a:lnTo>
                  <a:pt x="2014111" y="1212775"/>
                </a:lnTo>
                <a:lnTo>
                  <a:pt x="2020142" y="1218487"/>
                </a:lnTo>
                <a:lnTo>
                  <a:pt x="2025221" y="1223564"/>
                </a:lnTo>
                <a:lnTo>
                  <a:pt x="2029030" y="1228641"/>
                </a:lnTo>
                <a:lnTo>
                  <a:pt x="2035061" y="1234035"/>
                </a:lnTo>
                <a:lnTo>
                  <a:pt x="2040457" y="1240064"/>
                </a:lnTo>
                <a:lnTo>
                  <a:pt x="2046170" y="1246410"/>
                </a:lnTo>
                <a:lnTo>
                  <a:pt x="2051249" y="1252756"/>
                </a:lnTo>
                <a:lnTo>
                  <a:pt x="2056010" y="1259420"/>
                </a:lnTo>
                <a:lnTo>
                  <a:pt x="2060771" y="1266401"/>
                </a:lnTo>
                <a:lnTo>
                  <a:pt x="2065215" y="1273699"/>
                </a:lnTo>
                <a:lnTo>
                  <a:pt x="2068706" y="1281631"/>
                </a:lnTo>
                <a:lnTo>
                  <a:pt x="2069976" y="1283535"/>
                </a:lnTo>
                <a:lnTo>
                  <a:pt x="2072833" y="1289564"/>
                </a:lnTo>
                <a:lnTo>
                  <a:pt x="2083942" y="1312410"/>
                </a:lnTo>
                <a:lnTo>
                  <a:pt x="2101717" y="1348584"/>
                </a:lnTo>
                <a:lnTo>
                  <a:pt x="2124889" y="1394276"/>
                </a:lnTo>
                <a:lnTo>
                  <a:pt x="2151869" y="1446950"/>
                </a:lnTo>
                <a:lnTo>
                  <a:pt x="2182341" y="1504382"/>
                </a:lnTo>
                <a:lnTo>
                  <a:pt x="2197894" y="1534210"/>
                </a:lnTo>
                <a:lnTo>
                  <a:pt x="2214399" y="1563719"/>
                </a:lnTo>
                <a:lnTo>
                  <a:pt x="2230588" y="1593229"/>
                </a:lnTo>
                <a:lnTo>
                  <a:pt x="2247093" y="1622104"/>
                </a:lnTo>
                <a:lnTo>
                  <a:pt x="2260742" y="1645902"/>
                </a:lnTo>
                <a:lnTo>
                  <a:pt x="2274073" y="1668431"/>
                </a:lnTo>
                <a:lnTo>
                  <a:pt x="2305497" y="1634479"/>
                </a:lnTo>
                <a:lnTo>
                  <a:pt x="2332478" y="1604652"/>
                </a:lnTo>
                <a:lnTo>
                  <a:pt x="2358823" y="1575460"/>
                </a:lnTo>
                <a:lnTo>
                  <a:pt x="2406752" y="1520883"/>
                </a:lnTo>
                <a:lnTo>
                  <a:pt x="2443572" y="1478046"/>
                </a:lnTo>
                <a:lnTo>
                  <a:pt x="2465157" y="1453296"/>
                </a:lnTo>
                <a:lnTo>
                  <a:pt x="2468013" y="1449805"/>
                </a:lnTo>
                <a:lnTo>
                  <a:pt x="2471822" y="1445681"/>
                </a:lnTo>
                <a:lnTo>
                  <a:pt x="2475631" y="1441555"/>
                </a:lnTo>
                <a:lnTo>
                  <a:pt x="2483567" y="1434257"/>
                </a:lnTo>
                <a:lnTo>
                  <a:pt x="2491819" y="1427276"/>
                </a:lnTo>
                <a:lnTo>
                  <a:pt x="2500390" y="1420930"/>
                </a:lnTo>
                <a:lnTo>
                  <a:pt x="2664175" y="1245141"/>
                </a:lnTo>
                <a:lnTo>
                  <a:pt x="2669254" y="1240381"/>
                </a:lnTo>
                <a:lnTo>
                  <a:pt x="2674967" y="1235939"/>
                </a:lnTo>
                <a:lnTo>
                  <a:pt x="2680681" y="1232131"/>
                </a:lnTo>
                <a:lnTo>
                  <a:pt x="2686712" y="1229275"/>
                </a:lnTo>
                <a:lnTo>
                  <a:pt x="2693060" y="1227054"/>
                </a:lnTo>
                <a:lnTo>
                  <a:pt x="2699408" y="1225150"/>
                </a:lnTo>
                <a:lnTo>
                  <a:pt x="2706074" y="1224198"/>
                </a:lnTo>
                <a:lnTo>
                  <a:pt x="2712422" y="1223247"/>
                </a:lnTo>
                <a:lnTo>
                  <a:pt x="2719088" y="1223247"/>
                </a:lnTo>
                <a:lnTo>
                  <a:pt x="2725754" y="1224198"/>
                </a:lnTo>
                <a:lnTo>
                  <a:pt x="2732419" y="1225468"/>
                </a:lnTo>
                <a:lnTo>
                  <a:pt x="2738767" y="1227371"/>
                </a:lnTo>
                <a:lnTo>
                  <a:pt x="2745116" y="1229910"/>
                </a:lnTo>
                <a:lnTo>
                  <a:pt x="2751147" y="1233400"/>
                </a:lnTo>
                <a:lnTo>
                  <a:pt x="2757178" y="1237525"/>
                </a:lnTo>
                <a:lnTo>
                  <a:pt x="2762574" y="1241968"/>
                </a:lnTo>
                <a:lnTo>
                  <a:pt x="2767335" y="1247045"/>
                </a:lnTo>
                <a:lnTo>
                  <a:pt x="2771779" y="1252756"/>
                </a:lnTo>
                <a:lnTo>
                  <a:pt x="2775270" y="1258151"/>
                </a:lnTo>
                <a:lnTo>
                  <a:pt x="2778444" y="1264497"/>
                </a:lnTo>
                <a:lnTo>
                  <a:pt x="2780666" y="1270843"/>
                </a:lnTo>
                <a:lnTo>
                  <a:pt x="2782571" y="1277189"/>
                </a:lnTo>
                <a:lnTo>
                  <a:pt x="2783840" y="1283853"/>
                </a:lnTo>
                <a:lnTo>
                  <a:pt x="2784475" y="1290199"/>
                </a:lnTo>
                <a:lnTo>
                  <a:pt x="2784475" y="1296862"/>
                </a:lnTo>
                <a:lnTo>
                  <a:pt x="2783840" y="1303526"/>
                </a:lnTo>
                <a:lnTo>
                  <a:pt x="2782253" y="1310189"/>
                </a:lnTo>
                <a:lnTo>
                  <a:pt x="2780349" y="1316535"/>
                </a:lnTo>
                <a:lnTo>
                  <a:pt x="2777492" y="1322882"/>
                </a:lnTo>
                <a:lnTo>
                  <a:pt x="2774635" y="1328911"/>
                </a:lnTo>
                <a:lnTo>
                  <a:pt x="2770509" y="1334622"/>
                </a:lnTo>
                <a:lnTo>
                  <a:pt x="2766065" y="1340334"/>
                </a:lnTo>
                <a:lnTo>
                  <a:pt x="2694964" y="1416171"/>
                </a:lnTo>
                <a:lnTo>
                  <a:pt x="2705122" y="1422200"/>
                </a:lnTo>
                <a:lnTo>
                  <a:pt x="2709883" y="1426007"/>
                </a:lnTo>
                <a:lnTo>
                  <a:pt x="2714644" y="1429815"/>
                </a:lnTo>
                <a:lnTo>
                  <a:pt x="2721310" y="1435844"/>
                </a:lnTo>
                <a:lnTo>
                  <a:pt x="2727658" y="1441873"/>
                </a:lnTo>
                <a:lnTo>
                  <a:pt x="2733689" y="1448854"/>
                </a:lnTo>
                <a:lnTo>
                  <a:pt x="2739085" y="1455517"/>
                </a:lnTo>
                <a:lnTo>
                  <a:pt x="2744481" y="1462498"/>
                </a:lnTo>
                <a:lnTo>
                  <a:pt x="2749242" y="1469478"/>
                </a:lnTo>
                <a:lnTo>
                  <a:pt x="2753686" y="1476777"/>
                </a:lnTo>
                <a:lnTo>
                  <a:pt x="2757812" y="1484392"/>
                </a:lnTo>
                <a:lnTo>
                  <a:pt x="2761621" y="1492008"/>
                </a:lnTo>
                <a:lnTo>
                  <a:pt x="2764478" y="1499940"/>
                </a:lnTo>
                <a:lnTo>
                  <a:pt x="2767335" y="1507873"/>
                </a:lnTo>
                <a:lnTo>
                  <a:pt x="2770191" y="1515806"/>
                </a:lnTo>
                <a:lnTo>
                  <a:pt x="2771779" y="1524056"/>
                </a:lnTo>
                <a:lnTo>
                  <a:pt x="2773683" y="1532306"/>
                </a:lnTo>
                <a:lnTo>
                  <a:pt x="2774953" y="1540556"/>
                </a:lnTo>
                <a:lnTo>
                  <a:pt x="2775905" y="1548806"/>
                </a:lnTo>
                <a:lnTo>
                  <a:pt x="2776222" y="1557373"/>
                </a:lnTo>
                <a:lnTo>
                  <a:pt x="2776222" y="1565623"/>
                </a:lnTo>
                <a:lnTo>
                  <a:pt x="2775905" y="1574191"/>
                </a:lnTo>
                <a:lnTo>
                  <a:pt x="2775270" y="1582441"/>
                </a:lnTo>
                <a:lnTo>
                  <a:pt x="2774000" y="1591008"/>
                </a:lnTo>
                <a:lnTo>
                  <a:pt x="2772731" y="1598941"/>
                </a:lnTo>
                <a:lnTo>
                  <a:pt x="2770826" y="1607508"/>
                </a:lnTo>
                <a:lnTo>
                  <a:pt x="2768604" y="1615758"/>
                </a:lnTo>
                <a:lnTo>
                  <a:pt x="2765430" y="1623691"/>
                </a:lnTo>
                <a:lnTo>
                  <a:pt x="2762574" y="1631624"/>
                </a:lnTo>
                <a:lnTo>
                  <a:pt x="2758765" y="1639556"/>
                </a:lnTo>
                <a:lnTo>
                  <a:pt x="2754956" y="1647489"/>
                </a:lnTo>
                <a:lnTo>
                  <a:pt x="2750194" y="1654787"/>
                </a:lnTo>
                <a:lnTo>
                  <a:pt x="2745433" y="1662085"/>
                </a:lnTo>
                <a:lnTo>
                  <a:pt x="2740355" y="1669383"/>
                </a:lnTo>
                <a:lnTo>
                  <a:pt x="2734641" y="1676364"/>
                </a:lnTo>
                <a:lnTo>
                  <a:pt x="2716549" y="1697941"/>
                </a:lnTo>
                <a:lnTo>
                  <a:pt x="2670206" y="1751249"/>
                </a:lnTo>
                <a:lnTo>
                  <a:pt x="2639417" y="1786470"/>
                </a:lnTo>
                <a:lnTo>
                  <a:pt x="2605136" y="1824865"/>
                </a:lnTo>
                <a:lnTo>
                  <a:pt x="2569586" y="1864529"/>
                </a:lnTo>
                <a:lnTo>
                  <a:pt x="2532766" y="1904827"/>
                </a:lnTo>
                <a:lnTo>
                  <a:pt x="2508325" y="1930529"/>
                </a:lnTo>
                <a:lnTo>
                  <a:pt x="2484519" y="1955914"/>
                </a:lnTo>
                <a:lnTo>
                  <a:pt x="2461030" y="1979712"/>
                </a:lnTo>
                <a:lnTo>
                  <a:pt x="2438811" y="2001606"/>
                </a:lnTo>
                <a:lnTo>
                  <a:pt x="2426115" y="2013347"/>
                </a:lnTo>
                <a:lnTo>
                  <a:pt x="2413418" y="2025087"/>
                </a:lnTo>
                <a:lnTo>
                  <a:pt x="2400722" y="2035876"/>
                </a:lnTo>
                <a:lnTo>
                  <a:pt x="2387708" y="2046664"/>
                </a:lnTo>
                <a:lnTo>
                  <a:pt x="2380090" y="2052376"/>
                </a:lnTo>
                <a:lnTo>
                  <a:pt x="2371837" y="2058405"/>
                </a:lnTo>
                <a:lnTo>
                  <a:pt x="2362314" y="2064751"/>
                </a:lnTo>
                <a:lnTo>
                  <a:pt x="2351205" y="2071414"/>
                </a:lnTo>
                <a:lnTo>
                  <a:pt x="2343904" y="2075222"/>
                </a:lnTo>
                <a:lnTo>
                  <a:pt x="2335969" y="2079347"/>
                </a:lnTo>
                <a:lnTo>
                  <a:pt x="2326447" y="2083155"/>
                </a:lnTo>
                <a:lnTo>
                  <a:pt x="2315337" y="2087280"/>
                </a:lnTo>
                <a:lnTo>
                  <a:pt x="2307719" y="2089501"/>
                </a:lnTo>
                <a:lnTo>
                  <a:pt x="2300101" y="2091405"/>
                </a:lnTo>
                <a:lnTo>
                  <a:pt x="2292801" y="2093309"/>
                </a:lnTo>
                <a:lnTo>
                  <a:pt x="2284865" y="2094578"/>
                </a:lnTo>
                <a:lnTo>
                  <a:pt x="2277565" y="2095530"/>
                </a:lnTo>
                <a:lnTo>
                  <a:pt x="2270582" y="2096164"/>
                </a:lnTo>
                <a:lnTo>
                  <a:pt x="2262964" y="2096799"/>
                </a:lnTo>
                <a:lnTo>
                  <a:pt x="2255981" y="2097116"/>
                </a:lnTo>
                <a:lnTo>
                  <a:pt x="2244871" y="2096799"/>
                </a:lnTo>
                <a:lnTo>
                  <a:pt x="2234397" y="2095530"/>
                </a:lnTo>
                <a:lnTo>
                  <a:pt x="2224557" y="2093943"/>
                </a:lnTo>
                <a:lnTo>
                  <a:pt x="2215034" y="2092357"/>
                </a:lnTo>
                <a:lnTo>
                  <a:pt x="2206147" y="2090453"/>
                </a:lnTo>
                <a:lnTo>
                  <a:pt x="2197894" y="2087597"/>
                </a:lnTo>
                <a:lnTo>
                  <a:pt x="2190593" y="2085058"/>
                </a:lnTo>
                <a:lnTo>
                  <a:pt x="2183610" y="2082520"/>
                </a:lnTo>
                <a:lnTo>
                  <a:pt x="2176945" y="2079982"/>
                </a:lnTo>
                <a:lnTo>
                  <a:pt x="2170596" y="2077126"/>
                </a:lnTo>
                <a:lnTo>
                  <a:pt x="2159487" y="2071097"/>
                </a:lnTo>
                <a:lnTo>
                  <a:pt x="2149647" y="2065385"/>
                </a:lnTo>
                <a:lnTo>
                  <a:pt x="2140759" y="2059674"/>
                </a:lnTo>
                <a:lnTo>
                  <a:pt x="2133141" y="2053962"/>
                </a:lnTo>
                <a:lnTo>
                  <a:pt x="2125841" y="2048251"/>
                </a:lnTo>
                <a:lnTo>
                  <a:pt x="2119175" y="2043174"/>
                </a:lnTo>
                <a:lnTo>
                  <a:pt x="2113462" y="2037779"/>
                </a:lnTo>
                <a:lnTo>
                  <a:pt x="2102670" y="2027308"/>
                </a:lnTo>
                <a:lnTo>
                  <a:pt x="2092512" y="2017154"/>
                </a:lnTo>
                <a:lnTo>
                  <a:pt x="2083307" y="2006683"/>
                </a:lnTo>
                <a:lnTo>
                  <a:pt x="2074737" y="1996847"/>
                </a:lnTo>
                <a:lnTo>
                  <a:pt x="2066167" y="1986375"/>
                </a:lnTo>
                <a:lnTo>
                  <a:pt x="2057914" y="1975904"/>
                </a:lnTo>
                <a:lnTo>
                  <a:pt x="2049979" y="1965116"/>
                </a:lnTo>
                <a:lnTo>
                  <a:pt x="2042044" y="1954010"/>
                </a:lnTo>
                <a:lnTo>
                  <a:pt x="2026490" y="1931798"/>
                </a:lnTo>
                <a:lnTo>
                  <a:pt x="2013476" y="1912125"/>
                </a:lnTo>
                <a:lnTo>
                  <a:pt x="2000462" y="1891817"/>
                </a:lnTo>
                <a:lnTo>
                  <a:pt x="1987131" y="1870557"/>
                </a:lnTo>
                <a:lnTo>
                  <a:pt x="1974117" y="1848663"/>
                </a:lnTo>
                <a:lnTo>
                  <a:pt x="1961103" y="1826769"/>
                </a:lnTo>
                <a:lnTo>
                  <a:pt x="1948089" y="1803922"/>
                </a:lnTo>
                <a:lnTo>
                  <a:pt x="1922061" y="1758547"/>
                </a:lnTo>
                <a:lnTo>
                  <a:pt x="1922061" y="2143126"/>
                </a:lnTo>
                <a:lnTo>
                  <a:pt x="1428165" y="2143126"/>
                </a:lnTo>
                <a:lnTo>
                  <a:pt x="1455462" y="1826769"/>
                </a:lnTo>
                <a:lnTo>
                  <a:pt x="1455145" y="1818519"/>
                </a:lnTo>
                <a:lnTo>
                  <a:pt x="1454510" y="1810269"/>
                </a:lnTo>
                <a:lnTo>
                  <a:pt x="1452923" y="1802653"/>
                </a:lnTo>
                <a:lnTo>
                  <a:pt x="1450701" y="1795038"/>
                </a:lnTo>
                <a:lnTo>
                  <a:pt x="1448479" y="1788057"/>
                </a:lnTo>
                <a:lnTo>
                  <a:pt x="1445623" y="1781076"/>
                </a:lnTo>
                <a:lnTo>
                  <a:pt x="1441814" y="1774730"/>
                </a:lnTo>
                <a:lnTo>
                  <a:pt x="1438005" y="1769018"/>
                </a:lnTo>
                <a:lnTo>
                  <a:pt x="1433878" y="1763941"/>
                </a:lnTo>
                <a:lnTo>
                  <a:pt x="1429434" y="1759182"/>
                </a:lnTo>
                <a:lnTo>
                  <a:pt x="1424673" y="1755057"/>
                </a:lnTo>
                <a:lnTo>
                  <a:pt x="1419595" y="1751566"/>
                </a:lnTo>
                <a:lnTo>
                  <a:pt x="1413881" y="1748711"/>
                </a:lnTo>
                <a:lnTo>
                  <a:pt x="1408485" y="1746807"/>
                </a:lnTo>
                <a:lnTo>
                  <a:pt x="1402454" y="1745538"/>
                </a:lnTo>
                <a:lnTo>
                  <a:pt x="1396423" y="1744903"/>
                </a:lnTo>
                <a:lnTo>
                  <a:pt x="1390710" y="1745538"/>
                </a:lnTo>
                <a:lnTo>
                  <a:pt x="1384679" y="1746807"/>
                </a:lnTo>
                <a:lnTo>
                  <a:pt x="1378966" y="1748711"/>
                </a:lnTo>
                <a:lnTo>
                  <a:pt x="1373570" y="1751566"/>
                </a:lnTo>
                <a:lnTo>
                  <a:pt x="1368174" y="1755057"/>
                </a:lnTo>
                <a:lnTo>
                  <a:pt x="1363412" y="1759182"/>
                </a:lnTo>
                <a:lnTo>
                  <a:pt x="1358969" y="1763941"/>
                </a:lnTo>
                <a:lnTo>
                  <a:pt x="1354842" y="1769018"/>
                </a:lnTo>
                <a:lnTo>
                  <a:pt x="1351351" y="1774730"/>
                </a:lnTo>
                <a:lnTo>
                  <a:pt x="1347542" y="1781076"/>
                </a:lnTo>
                <a:lnTo>
                  <a:pt x="1344367" y="1788057"/>
                </a:lnTo>
                <a:lnTo>
                  <a:pt x="1342146" y="1795038"/>
                </a:lnTo>
                <a:lnTo>
                  <a:pt x="1339924" y="1802653"/>
                </a:lnTo>
                <a:lnTo>
                  <a:pt x="1338971" y="1810269"/>
                </a:lnTo>
                <a:lnTo>
                  <a:pt x="1337702" y="1818519"/>
                </a:lnTo>
                <a:lnTo>
                  <a:pt x="1337384" y="1826769"/>
                </a:lnTo>
                <a:lnTo>
                  <a:pt x="1364999" y="2143126"/>
                </a:lnTo>
                <a:lnTo>
                  <a:pt x="870151" y="2143126"/>
                </a:lnTo>
                <a:lnTo>
                  <a:pt x="870151" y="1651297"/>
                </a:lnTo>
                <a:lnTo>
                  <a:pt x="869833" y="1651297"/>
                </a:lnTo>
                <a:lnTo>
                  <a:pt x="868881" y="1652249"/>
                </a:lnTo>
                <a:lnTo>
                  <a:pt x="867294" y="1653201"/>
                </a:lnTo>
                <a:lnTo>
                  <a:pt x="864755" y="1656691"/>
                </a:lnTo>
                <a:lnTo>
                  <a:pt x="861581" y="1661133"/>
                </a:lnTo>
                <a:lnTo>
                  <a:pt x="858724" y="1667162"/>
                </a:lnTo>
                <a:lnTo>
                  <a:pt x="855867" y="1674143"/>
                </a:lnTo>
                <a:lnTo>
                  <a:pt x="852376" y="1682710"/>
                </a:lnTo>
                <a:lnTo>
                  <a:pt x="848884" y="1691912"/>
                </a:lnTo>
                <a:lnTo>
                  <a:pt x="845710" y="1702701"/>
                </a:lnTo>
                <a:lnTo>
                  <a:pt x="839044" y="1726816"/>
                </a:lnTo>
                <a:lnTo>
                  <a:pt x="832061" y="1755057"/>
                </a:lnTo>
                <a:lnTo>
                  <a:pt x="824443" y="1786153"/>
                </a:lnTo>
                <a:lnTo>
                  <a:pt x="817460" y="1820423"/>
                </a:lnTo>
                <a:lnTo>
                  <a:pt x="810477" y="1856913"/>
                </a:lnTo>
                <a:lnTo>
                  <a:pt x="803811" y="1895308"/>
                </a:lnTo>
                <a:lnTo>
                  <a:pt x="797145" y="1935606"/>
                </a:lnTo>
                <a:lnTo>
                  <a:pt x="790797" y="1976221"/>
                </a:lnTo>
                <a:lnTo>
                  <a:pt x="784766" y="2018424"/>
                </a:lnTo>
                <a:lnTo>
                  <a:pt x="779688" y="2060308"/>
                </a:lnTo>
                <a:lnTo>
                  <a:pt x="774609" y="2101876"/>
                </a:lnTo>
                <a:lnTo>
                  <a:pt x="771118" y="2143126"/>
                </a:lnTo>
                <a:lnTo>
                  <a:pt x="438150" y="2143126"/>
                </a:lnTo>
                <a:lnTo>
                  <a:pt x="443864" y="2084741"/>
                </a:lnTo>
                <a:lnTo>
                  <a:pt x="449894" y="2028577"/>
                </a:lnTo>
                <a:lnTo>
                  <a:pt x="455925" y="1975269"/>
                </a:lnTo>
                <a:lnTo>
                  <a:pt x="463226" y="1923865"/>
                </a:lnTo>
                <a:lnTo>
                  <a:pt x="470209" y="1875317"/>
                </a:lnTo>
                <a:lnTo>
                  <a:pt x="478144" y="1828990"/>
                </a:lnTo>
                <a:lnTo>
                  <a:pt x="485762" y="1784884"/>
                </a:lnTo>
                <a:lnTo>
                  <a:pt x="494015" y="1742682"/>
                </a:lnTo>
                <a:lnTo>
                  <a:pt x="502585" y="1702701"/>
                </a:lnTo>
                <a:lnTo>
                  <a:pt x="511155" y="1665258"/>
                </a:lnTo>
                <a:lnTo>
                  <a:pt x="520043" y="1629085"/>
                </a:lnTo>
                <a:lnTo>
                  <a:pt x="528931" y="1595450"/>
                </a:lnTo>
                <a:lnTo>
                  <a:pt x="537818" y="1563719"/>
                </a:lnTo>
                <a:lnTo>
                  <a:pt x="547023" y="1533892"/>
                </a:lnTo>
                <a:lnTo>
                  <a:pt x="556228" y="1505969"/>
                </a:lnTo>
                <a:lnTo>
                  <a:pt x="565116" y="1479632"/>
                </a:lnTo>
                <a:lnTo>
                  <a:pt x="574638" y="1454882"/>
                </a:lnTo>
                <a:lnTo>
                  <a:pt x="583526" y="1432036"/>
                </a:lnTo>
                <a:lnTo>
                  <a:pt x="592413" y="1410777"/>
                </a:lnTo>
                <a:lnTo>
                  <a:pt x="601301" y="1391420"/>
                </a:lnTo>
                <a:lnTo>
                  <a:pt x="609871" y="1373334"/>
                </a:lnTo>
                <a:lnTo>
                  <a:pt x="618124" y="1356516"/>
                </a:lnTo>
                <a:lnTo>
                  <a:pt x="626059" y="1341920"/>
                </a:lnTo>
                <a:lnTo>
                  <a:pt x="633995" y="1327959"/>
                </a:lnTo>
                <a:lnTo>
                  <a:pt x="641930" y="1315266"/>
                </a:lnTo>
                <a:lnTo>
                  <a:pt x="648913" y="1304160"/>
                </a:lnTo>
                <a:lnTo>
                  <a:pt x="655579" y="1294324"/>
                </a:lnTo>
                <a:lnTo>
                  <a:pt x="661927" y="1285756"/>
                </a:lnTo>
                <a:lnTo>
                  <a:pt x="667641" y="1278141"/>
                </a:lnTo>
                <a:lnTo>
                  <a:pt x="673037" y="1271478"/>
                </a:lnTo>
                <a:lnTo>
                  <a:pt x="677798" y="1266083"/>
                </a:lnTo>
                <a:lnTo>
                  <a:pt x="681924" y="1261641"/>
                </a:lnTo>
                <a:lnTo>
                  <a:pt x="699065" y="1252756"/>
                </a:lnTo>
                <a:lnTo>
                  <a:pt x="717475" y="1243237"/>
                </a:lnTo>
                <a:lnTo>
                  <a:pt x="737154" y="1234035"/>
                </a:lnTo>
                <a:lnTo>
                  <a:pt x="758104" y="1224833"/>
                </a:lnTo>
                <a:lnTo>
                  <a:pt x="779688" y="1215948"/>
                </a:lnTo>
                <a:lnTo>
                  <a:pt x="801907" y="1206746"/>
                </a:lnTo>
                <a:lnTo>
                  <a:pt x="824761" y="1197227"/>
                </a:lnTo>
                <a:lnTo>
                  <a:pt x="848249" y="1188343"/>
                </a:lnTo>
                <a:lnTo>
                  <a:pt x="895544" y="1170891"/>
                </a:lnTo>
                <a:lnTo>
                  <a:pt x="942204" y="1154390"/>
                </a:lnTo>
                <a:lnTo>
                  <a:pt x="987594" y="1138525"/>
                </a:lnTo>
                <a:lnTo>
                  <a:pt x="1030445" y="1124564"/>
                </a:lnTo>
                <a:lnTo>
                  <a:pt x="1041554" y="1118217"/>
                </a:lnTo>
                <a:lnTo>
                  <a:pt x="1053299" y="1112188"/>
                </a:lnTo>
                <a:lnTo>
                  <a:pt x="1065678" y="1107111"/>
                </a:lnTo>
                <a:lnTo>
                  <a:pt x="1077740" y="1102352"/>
                </a:lnTo>
                <a:lnTo>
                  <a:pt x="1090754" y="1097909"/>
                </a:lnTo>
                <a:lnTo>
                  <a:pt x="1103768" y="1094102"/>
                </a:lnTo>
                <a:lnTo>
                  <a:pt x="1117099" y="1090294"/>
                </a:lnTo>
                <a:lnTo>
                  <a:pt x="1131065" y="1087438"/>
                </a:lnTo>
                <a:close/>
                <a:moveTo>
                  <a:pt x="1401445" y="0"/>
                </a:moveTo>
                <a:lnTo>
                  <a:pt x="1412240" y="318"/>
                </a:lnTo>
                <a:lnTo>
                  <a:pt x="1423353" y="635"/>
                </a:lnTo>
                <a:lnTo>
                  <a:pt x="1433513" y="1588"/>
                </a:lnTo>
                <a:lnTo>
                  <a:pt x="1444308" y="2223"/>
                </a:lnTo>
                <a:lnTo>
                  <a:pt x="1454786" y="3494"/>
                </a:lnTo>
                <a:lnTo>
                  <a:pt x="1465263" y="4764"/>
                </a:lnTo>
                <a:lnTo>
                  <a:pt x="1475423" y="6670"/>
                </a:lnTo>
                <a:lnTo>
                  <a:pt x="1485266" y="8575"/>
                </a:lnTo>
                <a:lnTo>
                  <a:pt x="1495426" y="10798"/>
                </a:lnTo>
                <a:lnTo>
                  <a:pt x="1505268" y="13339"/>
                </a:lnTo>
                <a:lnTo>
                  <a:pt x="1515111" y="15880"/>
                </a:lnTo>
                <a:lnTo>
                  <a:pt x="1524636" y="19056"/>
                </a:lnTo>
                <a:lnTo>
                  <a:pt x="1533843" y="22232"/>
                </a:lnTo>
                <a:lnTo>
                  <a:pt x="1543368" y="25726"/>
                </a:lnTo>
                <a:lnTo>
                  <a:pt x="1552576" y="29219"/>
                </a:lnTo>
                <a:lnTo>
                  <a:pt x="1561466" y="33030"/>
                </a:lnTo>
                <a:lnTo>
                  <a:pt x="1570356" y="37159"/>
                </a:lnTo>
                <a:lnTo>
                  <a:pt x="1578928" y="41605"/>
                </a:lnTo>
                <a:lnTo>
                  <a:pt x="1587818" y="46052"/>
                </a:lnTo>
                <a:lnTo>
                  <a:pt x="1596073" y="50816"/>
                </a:lnTo>
                <a:lnTo>
                  <a:pt x="1604646" y="55897"/>
                </a:lnTo>
                <a:lnTo>
                  <a:pt x="1612583" y="60979"/>
                </a:lnTo>
                <a:lnTo>
                  <a:pt x="1620521" y="66378"/>
                </a:lnTo>
                <a:lnTo>
                  <a:pt x="1628776" y="72095"/>
                </a:lnTo>
                <a:lnTo>
                  <a:pt x="1636078" y="77812"/>
                </a:lnTo>
                <a:lnTo>
                  <a:pt x="1644016" y="83528"/>
                </a:lnTo>
                <a:lnTo>
                  <a:pt x="1651318" y="89880"/>
                </a:lnTo>
                <a:lnTo>
                  <a:pt x="1658303" y="96232"/>
                </a:lnTo>
                <a:lnTo>
                  <a:pt x="1665606" y="102902"/>
                </a:lnTo>
                <a:lnTo>
                  <a:pt x="1672591" y="109571"/>
                </a:lnTo>
                <a:lnTo>
                  <a:pt x="1679258" y="116241"/>
                </a:lnTo>
                <a:lnTo>
                  <a:pt x="1685926" y="123546"/>
                </a:lnTo>
                <a:lnTo>
                  <a:pt x="1692593" y="130851"/>
                </a:lnTo>
                <a:lnTo>
                  <a:pt x="1698943" y="138155"/>
                </a:lnTo>
                <a:lnTo>
                  <a:pt x="1704976" y="145778"/>
                </a:lnTo>
                <a:lnTo>
                  <a:pt x="1710691" y="153400"/>
                </a:lnTo>
                <a:lnTo>
                  <a:pt x="1716723" y="161658"/>
                </a:lnTo>
                <a:lnTo>
                  <a:pt x="1722438" y="169597"/>
                </a:lnTo>
                <a:lnTo>
                  <a:pt x="1727836" y="177537"/>
                </a:lnTo>
                <a:lnTo>
                  <a:pt x="1733233" y="186113"/>
                </a:lnTo>
                <a:lnTo>
                  <a:pt x="1738313" y="194688"/>
                </a:lnTo>
                <a:lnTo>
                  <a:pt x="1743076" y="203263"/>
                </a:lnTo>
                <a:lnTo>
                  <a:pt x="1747838" y="212156"/>
                </a:lnTo>
                <a:lnTo>
                  <a:pt x="1752283" y="221048"/>
                </a:lnTo>
                <a:lnTo>
                  <a:pt x="1760856" y="239469"/>
                </a:lnTo>
                <a:lnTo>
                  <a:pt x="1768793" y="258207"/>
                </a:lnTo>
                <a:lnTo>
                  <a:pt x="1776096" y="277581"/>
                </a:lnTo>
                <a:lnTo>
                  <a:pt x="1782446" y="297272"/>
                </a:lnTo>
                <a:lnTo>
                  <a:pt x="1788161" y="317916"/>
                </a:lnTo>
                <a:lnTo>
                  <a:pt x="1792923" y="338560"/>
                </a:lnTo>
                <a:lnTo>
                  <a:pt x="1797051" y="359521"/>
                </a:lnTo>
                <a:lnTo>
                  <a:pt x="1799908" y="380800"/>
                </a:lnTo>
                <a:lnTo>
                  <a:pt x="1802448" y="402397"/>
                </a:lnTo>
                <a:lnTo>
                  <a:pt x="1804036" y="424946"/>
                </a:lnTo>
                <a:lnTo>
                  <a:pt x="1809751" y="426534"/>
                </a:lnTo>
                <a:lnTo>
                  <a:pt x="1815148" y="428758"/>
                </a:lnTo>
                <a:lnTo>
                  <a:pt x="1819911" y="431616"/>
                </a:lnTo>
                <a:lnTo>
                  <a:pt x="1825308" y="434474"/>
                </a:lnTo>
                <a:lnTo>
                  <a:pt x="1829753" y="437968"/>
                </a:lnTo>
                <a:lnTo>
                  <a:pt x="1834198" y="441144"/>
                </a:lnTo>
                <a:lnTo>
                  <a:pt x="1838326" y="445273"/>
                </a:lnTo>
                <a:lnTo>
                  <a:pt x="1842453" y="449401"/>
                </a:lnTo>
                <a:lnTo>
                  <a:pt x="1845628" y="453848"/>
                </a:lnTo>
                <a:lnTo>
                  <a:pt x="1849121" y="458612"/>
                </a:lnTo>
                <a:lnTo>
                  <a:pt x="1851978" y="463693"/>
                </a:lnTo>
                <a:lnTo>
                  <a:pt x="1854201" y="469728"/>
                </a:lnTo>
                <a:lnTo>
                  <a:pt x="1856423" y="475762"/>
                </a:lnTo>
                <a:lnTo>
                  <a:pt x="1858328" y="482114"/>
                </a:lnTo>
                <a:lnTo>
                  <a:pt x="1859916" y="488784"/>
                </a:lnTo>
                <a:lnTo>
                  <a:pt x="1860868" y="496088"/>
                </a:lnTo>
                <a:lnTo>
                  <a:pt x="1861503" y="502123"/>
                </a:lnTo>
                <a:lnTo>
                  <a:pt x="1862138" y="507839"/>
                </a:lnTo>
                <a:lnTo>
                  <a:pt x="1862138" y="513874"/>
                </a:lnTo>
                <a:lnTo>
                  <a:pt x="1861503" y="519908"/>
                </a:lnTo>
                <a:lnTo>
                  <a:pt x="1861186" y="526260"/>
                </a:lnTo>
                <a:lnTo>
                  <a:pt x="1860868" y="532294"/>
                </a:lnTo>
                <a:lnTo>
                  <a:pt x="1858963" y="544998"/>
                </a:lnTo>
                <a:lnTo>
                  <a:pt x="1856106" y="557385"/>
                </a:lnTo>
                <a:lnTo>
                  <a:pt x="1852296" y="569771"/>
                </a:lnTo>
                <a:lnTo>
                  <a:pt x="1847851" y="582157"/>
                </a:lnTo>
                <a:lnTo>
                  <a:pt x="1842771" y="593908"/>
                </a:lnTo>
                <a:lnTo>
                  <a:pt x="1836738" y="605342"/>
                </a:lnTo>
                <a:lnTo>
                  <a:pt x="1833881" y="611059"/>
                </a:lnTo>
                <a:lnTo>
                  <a:pt x="1830071" y="616140"/>
                </a:lnTo>
                <a:lnTo>
                  <a:pt x="1826578" y="621540"/>
                </a:lnTo>
                <a:lnTo>
                  <a:pt x="1823086" y="626621"/>
                </a:lnTo>
                <a:lnTo>
                  <a:pt x="1818958" y="631385"/>
                </a:lnTo>
                <a:lnTo>
                  <a:pt x="1814831" y="635831"/>
                </a:lnTo>
                <a:lnTo>
                  <a:pt x="1810703" y="640278"/>
                </a:lnTo>
                <a:lnTo>
                  <a:pt x="1806258" y="644407"/>
                </a:lnTo>
                <a:lnTo>
                  <a:pt x="1801813" y="648218"/>
                </a:lnTo>
                <a:lnTo>
                  <a:pt x="1797051" y="652029"/>
                </a:lnTo>
                <a:lnTo>
                  <a:pt x="1792288" y="655205"/>
                </a:lnTo>
                <a:lnTo>
                  <a:pt x="1787208" y="658063"/>
                </a:lnTo>
                <a:lnTo>
                  <a:pt x="1782128" y="660922"/>
                </a:lnTo>
                <a:lnTo>
                  <a:pt x="1777048" y="663145"/>
                </a:lnTo>
                <a:lnTo>
                  <a:pt x="1771651" y="681248"/>
                </a:lnTo>
                <a:lnTo>
                  <a:pt x="1766571" y="699033"/>
                </a:lnTo>
                <a:lnTo>
                  <a:pt x="1760538" y="716501"/>
                </a:lnTo>
                <a:lnTo>
                  <a:pt x="1754188" y="733969"/>
                </a:lnTo>
                <a:lnTo>
                  <a:pt x="1747521" y="751437"/>
                </a:lnTo>
                <a:lnTo>
                  <a:pt x="1740218" y="768587"/>
                </a:lnTo>
                <a:lnTo>
                  <a:pt x="1732598" y="785420"/>
                </a:lnTo>
                <a:lnTo>
                  <a:pt x="1724661" y="801618"/>
                </a:lnTo>
                <a:lnTo>
                  <a:pt x="1716406" y="817497"/>
                </a:lnTo>
                <a:lnTo>
                  <a:pt x="1707516" y="833695"/>
                </a:lnTo>
                <a:lnTo>
                  <a:pt x="1698308" y="848940"/>
                </a:lnTo>
                <a:lnTo>
                  <a:pt x="1688148" y="863867"/>
                </a:lnTo>
                <a:lnTo>
                  <a:pt x="1677988" y="878159"/>
                </a:lnTo>
                <a:lnTo>
                  <a:pt x="1667511" y="892451"/>
                </a:lnTo>
                <a:lnTo>
                  <a:pt x="1656716" y="905790"/>
                </a:lnTo>
                <a:lnTo>
                  <a:pt x="1644968" y="918811"/>
                </a:lnTo>
                <a:lnTo>
                  <a:pt x="1633221" y="931515"/>
                </a:lnTo>
                <a:lnTo>
                  <a:pt x="1620838" y="943266"/>
                </a:lnTo>
                <a:lnTo>
                  <a:pt x="1607821" y="954382"/>
                </a:lnTo>
                <a:lnTo>
                  <a:pt x="1594803" y="964863"/>
                </a:lnTo>
                <a:lnTo>
                  <a:pt x="1581151" y="974709"/>
                </a:lnTo>
                <a:lnTo>
                  <a:pt x="1567181" y="983919"/>
                </a:lnTo>
                <a:lnTo>
                  <a:pt x="1552576" y="992176"/>
                </a:lnTo>
                <a:lnTo>
                  <a:pt x="1545273" y="996305"/>
                </a:lnTo>
                <a:lnTo>
                  <a:pt x="1537336" y="1000116"/>
                </a:lnTo>
                <a:lnTo>
                  <a:pt x="1530033" y="1003610"/>
                </a:lnTo>
                <a:lnTo>
                  <a:pt x="1522096" y="1006786"/>
                </a:lnTo>
                <a:lnTo>
                  <a:pt x="1513841" y="1010279"/>
                </a:lnTo>
                <a:lnTo>
                  <a:pt x="1506221" y="1012820"/>
                </a:lnTo>
                <a:lnTo>
                  <a:pt x="1497966" y="1015679"/>
                </a:lnTo>
                <a:lnTo>
                  <a:pt x="1489711" y="1017902"/>
                </a:lnTo>
                <a:lnTo>
                  <a:pt x="1481456" y="1020443"/>
                </a:lnTo>
                <a:lnTo>
                  <a:pt x="1473201" y="1022348"/>
                </a:lnTo>
                <a:lnTo>
                  <a:pt x="1464628" y="1024254"/>
                </a:lnTo>
                <a:lnTo>
                  <a:pt x="1455738" y="1025842"/>
                </a:lnTo>
                <a:lnTo>
                  <a:pt x="1447166" y="1027112"/>
                </a:lnTo>
                <a:lnTo>
                  <a:pt x="1438276" y="1028383"/>
                </a:lnTo>
                <a:lnTo>
                  <a:pt x="1429068" y="1029018"/>
                </a:lnTo>
                <a:lnTo>
                  <a:pt x="1419860" y="1029971"/>
                </a:lnTo>
                <a:lnTo>
                  <a:pt x="1410653" y="1030288"/>
                </a:lnTo>
                <a:lnTo>
                  <a:pt x="1401445" y="1030288"/>
                </a:lnTo>
                <a:lnTo>
                  <a:pt x="1391920" y="1030288"/>
                </a:lnTo>
                <a:lnTo>
                  <a:pt x="1382713" y="1029971"/>
                </a:lnTo>
                <a:lnTo>
                  <a:pt x="1373823" y="1029018"/>
                </a:lnTo>
                <a:lnTo>
                  <a:pt x="1364933" y="1028383"/>
                </a:lnTo>
                <a:lnTo>
                  <a:pt x="1356043" y="1027112"/>
                </a:lnTo>
                <a:lnTo>
                  <a:pt x="1347153" y="1025842"/>
                </a:lnTo>
                <a:lnTo>
                  <a:pt x="1338580" y="1024254"/>
                </a:lnTo>
                <a:lnTo>
                  <a:pt x="1330008" y="1022348"/>
                </a:lnTo>
                <a:lnTo>
                  <a:pt x="1321753" y="1020443"/>
                </a:lnTo>
                <a:lnTo>
                  <a:pt x="1313180" y="1018219"/>
                </a:lnTo>
                <a:lnTo>
                  <a:pt x="1305243" y="1015679"/>
                </a:lnTo>
                <a:lnTo>
                  <a:pt x="1297305" y="1013138"/>
                </a:lnTo>
                <a:lnTo>
                  <a:pt x="1289050" y="1010279"/>
                </a:lnTo>
                <a:lnTo>
                  <a:pt x="1281430" y="1007104"/>
                </a:lnTo>
                <a:lnTo>
                  <a:pt x="1273493" y="1003928"/>
                </a:lnTo>
                <a:lnTo>
                  <a:pt x="1266190" y="1000434"/>
                </a:lnTo>
                <a:lnTo>
                  <a:pt x="1250950" y="992812"/>
                </a:lnTo>
                <a:lnTo>
                  <a:pt x="1236345" y="984554"/>
                </a:lnTo>
                <a:lnTo>
                  <a:pt x="1222693" y="975344"/>
                </a:lnTo>
                <a:lnTo>
                  <a:pt x="1209040" y="965498"/>
                </a:lnTo>
                <a:lnTo>
                  <a:pt x="1196023" y="955017"/>
                </a:lnTo>
                <a:lnTo>
                  <a:pt x="1183005" y="943901"/>
                </a:lnTo>
                <a:lnTo>
                  <a:pt x="1170623" y="932150"/>
                </a:lnTo>
                <a:lnTo>
                  <a:pt x="1158875" y="919764"/>
                </a:lnTo>
                <a:lnTo>
                  <a:pt x="1147128" y="907378"/>
                </a:lnTo>
                <a:lnTo>
                  <a:pt x="1136333" y="893721"/>
                </a:lnTo>
                <a:lnTo>
                  <a:pt x="1125538" y="879747"/>
                </a:lnTo>
                <a:lnTo>
                  <a:pt x="1115695" y="865455"/>
                </a:lnTo>
                <a:lnTo>
                  <a:pt x="1105853" y="850845"/>
                </a:lnTo>
                <a:lnTo>
                  <a:pt x="1096645" y="835601"/>
                </a:lnTo>
                <a:lnTo>
                  <a:pt x="1087755" y="820038"/>
                </a:lnTo>
                <a:lnTo>
                  <a:pt x="1079183" y="803841"/>
                </a:lnTo>
                <a:lnTo>
                  <a:pt x="1070928" y="787643"/>
                </a:lnTo>
                <a:lnTo>
                  <a:pt x="1063625" y="770811"/>
                </a:lnTo>
                <a:lnTo>
                  <a:pt x="1056323" y="753978"/>
                </a:lnTo>
                <a:lnTo>
                  <a:pt x="1049655" y="737145"/>
                </a:lnTo>
                <a:lnTo>
                  <a:pt x="1043305" y="719677"/>
                </a:lnTo>
                <a:lnTo>
                  <a:pt x="1037273" y="702209"/>
                </a:lnTo>
                <a:lnTo>
                  <a:pt x="1031558" y="684106"/>
                </a:lnTo>
                <a:lnTo>
                  <a:pt x="1026795" y="666321"/>
                </a:lnTo>
                <a:lnTo>
                  <a:pt x="1020763" y="664415"/>
                </a:lnTo>
                <a:lnTo>
                  <a:pt x="1015365" y="662827"/>
                </a:lnTo>
                <a:lnTo>
                  <a:pt x="1009650" y="659969"/>
                </a:lnTo>
                <a:lnTo>
                  <a:pt x="1004253" y="657110"/>
                </a:lnTo>
                <a:lnTo>
                  <a:pt x="998855" y="653617"/>
                </a:lnTo>
                <a:lnTo>
                  <a:pt x="993775" y="650441"/>
                </a:lnTo>
                <a:lnTo>
                  <a:pt x="989013" y="646312"/>
                </a:lnTo>
                <a:lnTo>
                  <a:pt x="984250" y="642183"/>
                </a:lnTo>
                <a:lnTo>
                  <a:pt x="979805" y="637737"/>
                </a:lnTo>
                <a:lnTo>
                  <a:pt x="975360" y="632973"/>
                </a:lnTo>
                <a:lnTo>
                  <a:pt x="970598" y="627891"/>
                </a:lnTo>
                <a:lnTo>
                  <a:pt x="966788" y="622492"/>
                </a:lnTo>
                <a:lnTo>
                  <a:pt x="962978" y="617411"/>
                </a:lnTo>
                <a:lnTo>
                  <a:pt x="959168" y="611376"/>
                </a:lnTo>
                <a:lnTo>
                  <a:pt x="955358" y="605660"/>
                </a:lnTo>
                <a:lnTo>
                  <a:pt x="952500" y="599625"/>
                </a:lnTo>
                <a:lnTo>
                  <a:pt x="949325" y="593591"/>
                </a:lnTo>
                <a:lnTo>
                  <a:pt x="946468" y="587239"/>
                </a:lnTo>
                <a:lnTo>
                  <a:pt x="943610" y="580887"/>
                </a:lnTo>
                <a:lnTo>
                  <a:pt x="941388" y="574535"/>
                </a:lnTo>
                <a:lnTo>
                  <a:pt x="939165" y="567865"/>
                </a:lnTo>
                <a:lnTo>
                  <a:pt x="937260" y="561196"/>
                </a:lnTo>
                <a:lnTo>
                  <a:pt x="935355" y="554526"/>
                </a:lnTo>
                <a:lnTo>
                  <a:pt x="934085" y="547857"/>
                </a:lnTo>
                <a:lnTo>
                  <a:pt x="932815" y="541505"/>
                </a:lnTo>
                <a:lnTo>
                  <a:pt x="931863" y="534835"/>
                </a:lnTo>
                <a:lnTo>
                  <a:pt x="930910" y="528166"/>
                </a:lnTo>
                <a:lnTo>
                  <a:pt x="930593" y="521496"/>
                </a:lnTo>
                <a:lnTo>
                  <a:pt x="930275" y="515144"/>
                </a:lnTo>
                <a:lnTo>
                  <a:pt x="930275" y="508792"/>
                </a:lnTo>
                <a:lnTo>
                  <a:pt x="930593" y="502440"/>
                </a:lnTo>
                <a:lnTo>
                  <a:pt x="931228" y="496088"/>
                </a:lnTo>
                <a:lnTo>
                  <a:pt x="932498" y="488148"/>
                </a:lnTo>
                <a:lnTo>
                  <a:pt x="934403" y="480526"/>
                </a:lnTo>
                <a:lnTo>
                  <a:pt x="936625" y="473539"/>
                </a:lnTo>
                <a:lnTo>
                  <a:pt x="939165" y="466869"/>
                </a:lnTo>
                <a:lnTo>
                  <a:pt x="942023" y="460835"/>
                </a:lnTo>
                <a:lnTo>
                  <a:pt x="945515" y="455436"/>
                </a:lnTo>
                <a:lnTo>
                  <a:pt x="949325" y="450037"/>
                </a:lnTo>
                <a:lnTo>
                  <a:pt x="953770" y="445273"/>
                </a:lnTo>
                <a:lnTo>
                  <a:pt x="958215" y="440826"/>
                </a:lnTo>
                <a:lnTo>
                  <a:pt x="962978" y="437015"/>
                </a:lnTo>
                <a:lnTo>
                  <a:pt x="968058" y="433204"/>
                </a:lnTo>
                <a:lnTo>
                  <a:pt x="973773" y="430345"/>
                </a:lnTo>
                <a:lnTo>
                  <a:pt x="979805" y="427805"/>
                </a:lnTo>
                <a:lnTo>
                  <a:pt x="985520" y="425264"/>
                </a:lnTo>
                <a:lnTo>
                  <a:pt x="992188" y="423358"/>
                </a:lnTo>
                <a:lnTo>
                  <a:pt x="998855" y="421453"/>
                </a:lnTo>
                <a:lnTo>
                  <a:pt x="1000443" y="399538"/>
                </a:lnTo>
                <a:lnTo>
                  <a:pt x="1002983" y="377942"/>
                </a:lnTo>
                <a:lnTo>
                  <a:pt x="1006475" y="356663"/>
                </a:lnTo>
                <a:lnTo>
                  <a:pt x="1010603" y="336019"/>
                </a:lnTo>
                <a:lnTo>
                  <a:pt x="1015365" y="315057"/>
                </a:lnTo>
                <a:lnTo>
                  <a:pt x="1020763" y="295049"/>
                </a:lnTo>
                <a:lnTo>
                  <a:pt x="1027748" y="275358"/>
                </a:lnTo>
                <a:lnTo>
                  <a:pt x="1034733" y="256302"/>
                </a:lnTo>
                <a:lnTo>
                  <a:pt x="1042353" y="237564"/>
                </a:lnTo>
                <a:lnTo>
                  <a:pt x="1051243" y="219143"/>
                </a:lnTo>
                <a:lnTo>
                  <a:pt x="1060768" y="201675"/>
                </a:lnTo>
                <a:lnTo>
                  <a:pt x="1065530" y="193417"/>
                </a:lnTo>
                <a:lnTo>
                  <a:pt x="1070610" y="184842"/>
                </a:lnTo>
                <a:lnTo>
                  <a:pt x="1076008" y="176585"/>
                </a:lnTo>
                <a:lnTo>
                  <a:pt x="1081405" y="168327"/>
                </a:lnTo>
                <a:lnTo>
                  <a:pt x="1087120" y="160070"/>
                </a:lnTo>
                <a:lnTo>
                  <a:pt x="1092835" y="152447"/>
                </a:lnTo>
                <a:lnTo>
                  <a:pt x="1098868" y="144507"/>
                </a:lnTo>
                <a:lnTo>
                  <a:pt x="1104900" y="137202"/>
                </a:lnTo>
                <a:lnTo>
                  <a:pt x="1111250" y="129580"/>
                </a:lnTo>
                <a:lnTo>
                  <a:pt x="1117600" y="122593"/>
                </a:lnTo>
                <a:lnTo>
                  <a:pt x="1124268" y="115606"/>
                </a:lnTo>
                <a:lnTo>
                  <a:pt x="1131253" y="108619"/>
                </a:lnTo>
                <a:lnTo>
                  <a:pt x="1137920" y="101949"/>
                </a:lnTo>
                <a:lnTo>
                  <a:pt x="1144905" y="95597"/>
                </a:lnTo>
                <a:lnTo>
                  <a:pt x="1152525" y="89245"/>
                </a:lnTo>
                <a:lnTo>
                  <a:pt x="1159828" y="82893"/>
                </a:lnTo>
                <a:lnTo>
                  <a:pt x="1167130" y="76859"/>
                </a:lnTo>
                <a:lnTo>
                  <a:pt x="1175068" y="71460"/>
                </a:lnTo>
                <a:lnTo>
                  <a:pt x="1183005" y="65743"/>
                </a:lnTo>
                <a:lnTo>
                  <a:pt x="1190943" y="60661"/>
                </a:lnTo>
                <a:lnTo>
                  <a:pt x="1198880" y="55262"/>
                </a:lnTo>
                <a:lnTo>
                  <a:pt x="1207453" y="50498"/>
                </a:lnTo>
                <a:lnTo>
                  <a:pt x="1216025" y="45734"/>
                </a:lnTo>
                <a:lnTo>
                  <a:pt x="1224598" y="41288"/>
                </a:lnTo>
                <a:lnTo>
                  <a:pt x="1233170" y="36841"/>
                </a:lnTo>
                <a:lnTo>
                  <a:pt x="1242060" y="32713"/>
                </a:lnTo>
                <a:lnTo>
                  <a:pt x="1250950" y="28902"/>
                </a:lnTo>
                <a:lnTo>
                  <a:pt x="1260158" y="25408"/>
                </a:lnTo>
                <a:lnTo>
                  <a:pt x="1269365" y="21914"/>
                </a:lnTo>
                <a:lnTo>
                  <a:pt x="1278890" y="19056"/>
                </a:lnTo>
                <a:lnTo>
                  <a:pt x="1288415" y="15880"/>
                </a:lnTo>
                <a:lnTo>
                  <a:pt x="1297940" y="13339"/>
                </a:lnTo>
                <a:lnTo>
                  <a:pt x="1307783" y="10798"/>
                </a:lnTo>
                <a:lnTo>
                  <a:pt x="1317625" y="8575"/>
                </a:lnTo>
                <a:lnTo>
                  <a:pt x="1327785" y="6670"/>
                </a:lnTo>
                <a:lnTo>
                  <a:pt x="1337945" y="4764"/>
                </a:lnTo>
                <a:lnTo>
                  <a:pt x="1348105" y="3494"/>
                </a:lnTo>
                <a:lnTo>
                  <a:pt x="1358583" y="2223"/>
                </a:lnTo>
                <a:lnTo>
                  <a:pt x="1369060" y="1588"/>
                </a:lnTo>
                <a:lnTo>
                  <a:pt x="1379855" y="635"/>
                </a:lnTo>
                <a:lnTo>
                  <a:pt x="1390650" y="318"/>
                </a:lnTo>
                <a:lnTo>
                  <a:pt x="1401445" y="0"/>
                </a:lnTo>
                <a:close/>
              </a:path>
            </a:pathLst>
          </a:custGeom>
          <a:solidFill>
            <a:srgbClr val="C00000"/>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A11752"/>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21" name="椭圆 20"/>
          <p:cNvSpPr/>
          <p:nvPr/>
        </p:nvSpPr>
        <p:spPr>
          <a:xfrm flipH="1">
            <a:off x="1944456" y="1651339"/>
            <a:ext cx="446538" cy="428251"/>
          </a:xfrm>
          <a:prstGeom prst="ellipse">
            <a:avLst/>
          </a:prstGeom>
          <a:solidFill>
            <a:srgbClr val="E6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0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1</a:t>
            </a:r>
            <a:endParaRPr kumimoji="0" lang="zh-CN" altLang="en-US" sz="20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2" name="椭圆 21"/>
          <p:cNvSpPr/>
          <p:nvPr/>
        </p:nvSpPr>
        <p:spPr>
          <a:xfrm flipH="1">
            <a:off x="1944455" y="2371418"/>
            <a:ext cx="446538" cy="428251"/>
          </a:xfrm>
          <a:prstGeom prst="ellipse">
            <a:avLst/>
          </a:prstGeom>
          <a:solidFill>
            <a:srgbClr val="E6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0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2</a:t>
            </a:r>
            <a:endParaRPr kumimoji="0" lang="zh-CN" altLang="en-US" sz="20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3" name="椭圆 22"/>
          <p:cNvSpPr/>
          <p:nvPr/>
        </p:nvSpPr>
        <p:spPr>
          <a:xfrm flipH="1">
            <a:off x="1944454" y="3091497"/>
            <a:ext cx="446538" cy="428251"/>
          </a:xfrm>
          <a:prstGeom prst="ellipse">
            <a:avLst/>
          </a:prstGeom>
          <a:solidFill>
            <a:srgbClr val="E6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0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3</a:t>
            </a:r>
            <a:endParaRPr kumimoji="0" lang="zh-CN" altLang="en-US" sz="20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4" name="矩形 23"/>
          <p:cNvSpPr/>
          <p:nvPr/>
        </p:nvSpPr>
        <p:spPr>
          <a:xfrm>
            <a:off x="2567829" y="1698923"/>
            <a:ext cx="5240656" cy="369332"/>
          </a:xfrm>
          <a:prstGeom prst="rect">
            <a:avLst/>
          </a:prstGeom>
        </p:spPr>
        <p:txBody>
          <a:bodyPr wrap="square">
            <a:spAutoFit/>
          </a:bodyPr>
          <a:lstStyle/>
          <a:p>
            <a:r>
              <a:rPr lang="en-US" altLang="zh-CN" dirty="0">
                <a:solidFill>
                  <a:srgbClr val="591300"/>
                </a:solidFill>
                <a:latin typeface="微软雅黑" panose="020B0503020204020204" pitchFamily="34" charset="-122"/>
                <a:ea typeface="微软雅黑" panose="020B0503020204020204" pitchFamily="34" charset="-122"/>
                <a:cs typeface="+mn-ea"/>
              </a:rPr>
              <a:t>——</a:t>
            </a:r>
            <a:r>
              <a:rPr lang="zh-CN" altLang="en-US" dirty="0">
                <a:solidFill>
                  <a:srgbClr val="591300"/>
                </a:solidFill>
                <a:latin typeface="微软雅黑" panose="020B0503020204020204" pitchFamily="34" charset="-122"/>
                <a:ea typeface="微软雅黑" panose="020B0503020204020204" pitchFamily="34" charset="-122"/>
                <a:cs typeface="+mn-ea"/>
              </a:rPr>
              <a:t>这是实现两个一百年奋斗目标的重大任务</a:t>
            </a:r>
          </a:p>
        </p:txBody>
      </p:sp>
      <p:sp>
        <p:nvSpPr>
          <p:cNvPr id="25" name="矩形 24"/>
          <p:cNvSpPr/>
          <p:nvPr/>
        </p:nvSpPr>
        <p:spPr>
          <a:xfrm>
            <a:off x="2567829" y="2443031"/>
            <a:ext cx="5024632" cy="369332"/>
          </a:xfrm>
          <a:prstGeom prst="rect">
            <a:avLst/>
          </a:prstGeom>
        </p:spPr>
        <p:txBody>
          <a:bodyPr wrap="square">
            <a:spAutoFit/>
          </a:bodyPr>
          <a:lstStyle/>
          <a:p>
            <a:r>
              <a:rPr lang="en-US" altLang="zh-CN" dirty="0">
                <a:solidFill>
                  <a:srgbClr val="591300"/>
                </a:solidFill>
                <a:latin typeface="微软雅黑" panose="020B0503020204020204" pitchFamily="34" charset="-122"/>
                <a:ea typeface="微软雅黑" panose="020B0503020204020204" pitchFamily="34" charset="-122"/>
                <a:cs typeface="+mn-ea"/>
              </a:rPr>
              <a:t>——</a:t>
            </a:r>
            <a:r>
              <a:rPr lang="zh-CN" altLang="en-US" dirty="0">
                <a:solidFill>
                  <a:srgbClr val="591300"/>
                </a:solidFill>
                <a:latin typeface="微软雅黑" panose="020B0503020204020204" pitchFamily="34" charset="-122"/>
                <a:ea typeface="微软雅黑" panose="020B0503020204020204" pitchFamily="34" charset="-122"/>
                <a:cs typeface="+mn-ea"/>
              </a:rPr>
              <a:t>这是把新时代改革开放推向前进的根本要求</a:t>
            </a:r>
          </a:p>
        </p:txBody>
      </p:sp>
      <p:sp>
        <p:nvSpPr>
          <p:cNvPr id="26" name="矩形 25"/>
          <p:cNvSpPr/>
          <p:nvPr/>
        </p:nvSpPr>
        <p:spPr>
          <a:xfrm>
            <a:off x="2567829" y="3131814"/>
            <a:ext cx="4952623" cy="369332"/>
          </a:xfrm>
          <a:prstGeom prst="rect">
            <a:avLst/>
          </a:prstGeom>
        </p:spPr>
        <p:txBody>
          <a:bodyPr wrap="square">
            <a:spAutoFit/>
          </a:bodyPr>
          <a:lstStyle/>
          <a:p>
            <a:r>
              <a:rPr lang="en-US" altLang="zh-CN" dirty="0">
                <a:solidFill>
                  <a:srgbClr val="591300"/>
                </a:solidFill>
                <a:latin typeface="微软雅黑" panose="020B0503020204020204" pitchFamily="34" charset="-122"/>
                <a:ea typeface="微软雅黑" panose="020B0503020204020204" pitchFamily="34" charset="-122"/>
                <a:cs typeface="+mn-ea"/>
              </a:rPr>
              <a:t>——</a:t>
            </a:r>
            <a:r>
              <a:rPr lang="zh-CN" altLang="en-US" dirty="0">
                <a:solidFill>
                  <a:srgbClr val="591300"/>
                </a:solidFill>
                <a:latin typeface="微软雅黑" panose="020B0503020204020204" pitchFamily="34" charset="-122"/>
                <a:ea typeface="微软雅黑" panose="020B0503020204020204" pitchFamily="34" charset="-122"/>
                <a:cs typeface="+mn-ea"/>
              </a:rPr>
              <a:t>这是应对风险挑战、赢得主动的有力保证</a:t>
            </a:r>
          </a:p>
        </p:txBody>
      </p:sp>
    </p:spTree>
    <p:custDataLst>
      <p:tags r:id="rId1"/>
    </p:custDataLst>
    <p:extLst>
      <p:ext uri="{BB962C8B-B14F-4D97-AF65-F5344CB8AC3E}">
        <p14:creationId xmlns:p14="http://schemas.microsoft.com/office/powerpoint/2010/main" val="276496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arn(inVertical)">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arn(inVertical)">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P spid="21" grpId="0" animBg="1"/>
      <p:bldP spid="22" grpId="0" animBg="1"/>
      <p:bldP spid="23" grpId="0" animBg="1"/>
      <p:bldP spid="24" grpId="0"/>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
          <p:cNvSpPr txBox="1">
            <a:spLocks noChangeArrowheads="1"/>
          </p:cNvSpPr>
          <p:nvPr/>
        </p:nvSpPr>
        <p:spPr bwMode="auto">
          <a:xfrm>
            <a:off x="782638" y="38101"/>
            <a:ext cx="5157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pitchFamily="34" charset="-122"/>
                <a:ea typeface="微软雅黑" panose="020B0503020204020204" pitchFamily="34" charset="-122"/>
              </a:defRPr>
            </a:lvl1pPr>
            <a:lvl2pPr>
              <a:defRPr sz="2800">
                <a:solidFill>
                  <a:schemeClr val="tx1"/>
                </a:solidFill>
                <a:latin typeface="微软雅黑" panose="020B0503020204020204" pitchFamily="34" charset="-122"/>
                <a:ea typeface="微软雅黑" panose="020B0503020204020204" pitchFamily="34" charset="-122"/>
              </a:defRPr>
            </a:lvl2pPr>
            <a:lvl3pPr>
              <a:defRPr sz="2400">
                <a:solidFill>
                  <a:schemeClr val="tx1"/>
                </a:solidFill>
                <a:latin typeface="微软雅黑" panose="020B0503020204020204" pitchFamily="34" charset="-122"/>
                <a:ea typeface="微软雅黑" panose="020B0503020204020204" pitchFamily="34" charset="-122"/>
              </a:defRPr>
            </a:lvl3pPr>
            <a:lvl4pPr>
              <a:defRPr sz="2000">
                <a:solidFill>
                  <a:schemeClr val="tx1"/>
                </a:solidFill>
                <a:latin typeface="微软雅黑" panose="020B0503020204020204" pitchFamily="34" charset="-122"/>
                <a:ea typeface="微软雅黑" panose="020B0503020204020204" pitchFamily="34" charset="-122"/>
              </a:defRPr>
            </a:lvl4pPr>
            <a:lvl5pPr>
              <a:defRPr sz="2000">
                <a:solidFill>
                  <a:schemeClr val="tx1"/>
                </a:solidFill>
                <a:latin typeface="微软雅黑" panose="020B0503020204020204" pitchFamily="34" charset="-122"/>
                <a:ea typeface="微软雅黑" panose="020B0503020204020204" pitchFamily="34" charset="-122"/>
              </a:defRPr>
            </a:lvl5pPr>
            <a:lvl6pPr>
              <a:defRPr sz="2000">
                <a:solidFill>
                  <a:schemeClr val="tx1"/>
                </a:solidFill>
                <a:latin typeface="微软雅黑" panose="020B0503020204020204" pitchFamily="34" charset="-122"/>
                <a:ea typeface="微软雅黑" panose="020B0503020204020204" pitchFamily="34" charset="-122"/>
              </a:defRPr>
            </a:lvl6pPr>
            <a:lvl7pPr>
              <a:defRPr sz="2000">
                <a:solidFill>
                  <a:schemeClr val="tx1"/>
                </a:solidFill>
                <a:latin typeface="微软雅黑" panose="020B0503020204020204" pitchFamily="34" charset="-122"/>
                <a:ea typeface="微软雅黑" panose="020B0503020204020204" pitchFamily="34" charset="-122"/>
              </a:defRPr>
            </a:lvl7pPr>
            <a:lvl8pPr>
              <a:defRPr sz="2000">
                <a:solidFill>
                  <a:schemeClr val="tx1"/>
                </a:solidFill>
                <a:latin typeface="微软雅黑" panose="020B0503020204020204" pitchFamily="34" charset="-122"/>
                <a:ea typeface="微软雅黑" panose="020B0503020204020204" pitchFamily="34" charset="-122"/>
              </a:defRPr>
            </a:lvl8pPr>
            <a:lvl9pPr>
              <a:defRPr sz="2000">
                <a:solidFill>
                  <a:schemeClr val="tx1"/>
                </a:solidFill>
                <a:latin typeface="微软雅黑" panose="020B0503020204020204" pitchFamily="34" charset="-122"/>
                <a:ea typeface="微软雅黑" panose="020B0503020204020204" pitchFamily="34" charset="-122"/>
              </a:defRPr>
            </a:lvl9pPr>
          </a:lstStyle>
          <a:p>
            <a:r>
              <a:rPr lang="zh-CN" altLang="en-US" sz="2400" b="1" dirty="0">
                <a:solidFill>
                  <a:schemeClr val="bg1"/>
                </a:solidFill>
                <a:latin typeface="楷体" panose="02010609060101010101" pitchFamily="49" charset="-122"/>
                <a:ea typeface="楷体" panose="02010609060101010101" pitchFamily="49" charset="-122"/>
              </a:rPr>
              <a:t>十九届四中全会精神学习体会</a:t>
            </a:r>
            <a:endParaRPr lang="zh-CN" altLang="zh-CN" sz="2400" b="1" dirty="0">
              <a:solidFill>
                <a:schemeClr val="bg1"/>
              </a:solidFill>
              <a:latin typeface="楷体" panose="02010609060101010101" pitchFamily="49" charset="-122"/>
              <a:ea typeface="楷体" panose="02010609060101010101" pitchFamily="49" charset="-122"/>
            </a:endParaRPr>
          </a:p>
        </p:txBody>
      </p:sp>
      <p:pic>
        <p:nvPicPr>
          <p:cNvPr id="36" name="Picture 3"/>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65352"/>
          <a:stretch>
            <a:fillRect/>
          </a:stretch>
        </p:blipFill>
        <p:spPr bwMode="auto">
          <a:xfrm>
            <a:off x="-27012" y="4349098"/>
            <a:ext cx="9171012" cy="794403"/>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10"/>
          <p:cNvSpPr>
            <a:spLocks noChangeArrowheads="1"/>
          </p:cNvSpPr>
          <p:nvPr/>
        </p:nvSpPr>
        <p:spPr bwMode="auto">
          <a:xfrm>
            <a:off x="676275" y="0"/>
            <a:ext cx="46038" cy="541338"/>
          </a:xfrm>
          <a:prstGeom prst="rect">
            <a:avLst/>
          </a:prstGeom>
          <a:solidFill>
            <a:srgbClr val="C00000"/>
          </a:solidFill>
          <a:ln>
            <a:noFill/>
          </a:ln>
        </p:spPr>
        <p:txBody>
          <a:bodyPr anchor="ctr"/>
          <a:lstStyle/>
          <a:p>
            <a:pPr algn="ctr" defTabSz="685800"/>
            <a:endParaRPr lang="zh-CN" altLang="en-US" sz="2400">
              <a:solidFill>
                <a:srgbClr val="FFFFFF"/>
              </a:solidFill>
              <a:latin typeface="Calibri" panose="020F0502020204030204" charset="0"/>
              <a:ea typeface="微软雅黑" panose="020B0503020204020204" pitchFamily="34" charset="-122"/>
            </a:endParaRPr>
          </a:p>
        </p:txBody>
      </p:sp>
      <p:pic>
        <p:nvPicPr>
          <p:cNvPr id="41" name="图片 40" descr="学校名称.png"/>
          <p:cNvPicPr>
            <a:picLocks noChangeAspect="1"/>
          </p:cNvPicPr>
          <p:nvPr/>
        </p:nvPicPr>
        <p:blipFill>
          <a:blip r:embed="rId14" cstate="print"/>
          <a:stretch>
            <a:fillRect/>
          </a:stretch>
        </p:blipFill>
        <p:spPr>
          <a:xfrm>
            <a:off x="717194" y="4515283"/>
            <a:ext cx="2559050" cy="725170"/>
          </a:xfrm>
          <a:prstGeom prst="rect">
            <a:avLst/>
          </a:prstGeom>
        </p:spPr>
      </p:pic>
      <p:pic>
        <p:nvPicPr>
          <p:cNvPr id="19" name="Picture 11" descr="F:\桌面\党政机关\素材\党徽\Nipic_20180988_20150909113802527000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18340"/>
            <a:ext cx="645405" cy="517611"/>
          </a:xfrm>
          <a:prstGeom prst="rect">
            <a:avLst/>
          </a:prstGeom>
          <a:solidFill>
            <a:schemeClr val="bg1">
              <a:lumMod val="95000"/>
            </a:schemeClr>
          </a:solidFill>
        </p:spPr>
      </p:pic>
      <p:grpSp>
        <p:nvGrpSpPr>
          <p:cNvPr id="7" name="PA-1022132">
            <a:extLst>
              <a:ext uri="{FF2B5EF4-FFF2-40B4-BE49-F238E27FC236}">
                <a16:creationId xmlns:a16="http://schemas.microsoft.com/office/drawing/2014/main" id="{77385266-FAAB-47E5-8344-FC0AAE8F901D}"/>
              </a:ext>
            </a:extLst>
          </p:cNvPr>
          <p:cNvGrpSpPr/>
          <p:nvPr>
            <p:custDataLst>
              <p:tags r:id="rId2"/>
            </p:custDataLst>
          </p:nvPr>
        </p:nvGrpSpPr>
        <p:grpSpPr>
          <a:xfrm>
            <a:off x="1500795" y="1116457"/>
            <a:ext cx="5778642" cy="191322"/>
            <a:chOff x="665978" y="1491630"/>
            <a:chExt cx="7704856" cy="255096"/>
          </a:xfrm>
          <a:solidFill>
            <a:srgbClr val="C00000"/>
          </a:solidFill>
        </p:grpSpPr>
        <p:grpSp>
          <p:nvGrpSpPr>
            <p:cNvPr id="8" name="组合 7">
              <a:extLst>
                <a:ext uri="{FF2B5EF4-FFF2-40B4-BE49-F238E27FC236}">
                  <a16:creationId xmlns:a16="http://schemas.microsoft.com/office/drawing/2014/main" id="{A875EAB6-AA7A-4F74-9337-DDB8B1348787}"/>
                </a:ext>
              </a:extLst>
            </p:cNvPr>
            <p:cNvGrpSpPr/>
            <p:nvPr/>
          </p:nvGrpSpPr>
          <p:grpSpPr>
            <a:xfrm>
              <a:off x="4118171" y="1491630"/>
              <a:ext cx="887762" cy="255096"/>
              <a:chOff x="3965502" y="1879809"/>
              <a:chExt cx="1193100" cy="342834"/>
            </a:xfrm>
            <a:grpFill/>
          </p:grpSpPr>
          <p:sp>
            <p:nvSpPr>
              <p:cNvPr id="13" name="PA-dark-star-shape_15445">
                <a:extLst>
                  <a:ext uri="{FF2B5EF4-FFF2-40B4-BE49-F238E27FC236}">
                    <a16:creationId xmlns:a16="http://schemas.microsoft.com/office/drawing/2014/main" id="{E9F3DBA2-3F8E-4BF7-B945-24F83D49BDC0}"/>
                  </a:ext>
                </a:extLst>
              </p:cNvPr>
              <p:cNvSpPr>
                <a:spLocks noChangeAspect="1"/>
              </p:cNvSpPr>
              <p:nvPr>
                <p:custDataLst>
                  <p:tags r:id="rId6"/>
                </p:custDataLst>
              </p:nvPr>
            </p:nvSpPr>
            <p:spPr bwMode="auto">
              <a:xfrm>
                <a:off x="4391609" y="1879809"/>
                <a:ext cx="360781" cy="342834"/>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4" name="PA-dark-star-shape_15445">
                <a:extLst>
                  <a:ext uri="{FF2B5EF4-FFF2-40B4-BE49-F238E27FC236}">
                    <a16:creationId xmlns:a16="http://schemas.microsoft.com/office/drawing/2014/main" id="{327148F3-DDDB-426B-899F-554E5AFE2280}"/>
                  </a:ext>
                </a:extLst>
              </p:cNvPr>
              <p:cNvSpPr>
                <a:spLocks noChangeAspect="1"/>
              </p:cNvSpPr>
              <p:nvPr>
                <p:custDataLst>
                  <p:tags r:id="rId7"/>
                </p:custDataLst>
              </p:nvPr>
            </p:nvSpPr>
            <p:spPr bwMode="auto">
              <a:xfrm>
                <a:off x="4771621"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5" name="PA-dark-star-shape_15445">
                <a:extLst>
                  <a:ext uri="{FF2B5EF4-FFF2-40B4-BE49-F238E27FC236}">
                    <a16:creationId xmlns:a16="http://schemas.microsoft.com/office/drawing/2014/main" id="{2000E172-2B2A-4664-89CE-24B6E7BF7263}"/>
                  </a:ext>
                </a:extLst>
              </p:cNvPr>
              <p:cNvSpPr>
                <a:spLocks noChangeAspect="1"/>
              </p:cNvSpPr>
              <p:nvPr>
                <p:custDataLst>
                  <p:tags r:id="rId8"/>
                </p:custDataLst>
              </p:nvPr>
            </p:nvSpPr>
            <p:spPr bwMode="auto">
              <a:xfrm>
                <a:off x="4161559"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6" name="PA-dark-star-shape_15445">
                <a:extLst>
                  <a:ext uri="{FF2B5EF4-FFF2-40B4-BE49-F238E27FC236}">
                    <a16:creationId xmlns:a16="http://schemas.microsoft.com/office/drawing/2014/main" id="{F50A4D79-43F3-4908-BF19-04EA33905788}"/>
                  </a:ext>
                </a:extLst>
              </p:cNvPr>
              <p:cNvSpPr>
                <a:spLocks noChangeAspect="1"/>
              </p:cNvSpPr>
              <p:nvPr>
                <p:custDataLst>
                  <p:tags r:id="rId9"/>
                </p:custDataLst>
              </p:nvPr>
            </p:nvSpPr>
            <p:spPr bwMode="auto">
              <a:xfrm>
                <a:off x="396550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7" name="PA-dark-star-shape_15445">
                <a:extLst>
                  <a:ext uri="{FF2B5EF4-FFF2-40B4-BE49-F238E27FC236}">
                    <a16:creationId xmlns:a16="http://schemas.microsoft.com/office/drawing/2014/main" id="{A9AEFAE5-D3B5-46BC-8154-CD76518128B2}"/>
                  </a:ext>
                </a:extLst>
              </p:cNvPr>
              <p:cNvSpPr>
                <a:spLocks noChangeAspect="1"/>
              </p:cNvSpPr>
              <p:nvPr>
                <p:custDataLst>
                  <p:tags r:id="rId10"/>
                </p:custDataLst>
              </p:nvPr>
            </p:nvSpPr>
            <p:spPr bwMode="auto">
              <a:xfrm>
                <a:off x="503791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grpSp>
        <p:grpSp>
          <p:nvGrpSpPr>
            <p:cNvPr id="9" name="组合 8">
              <a:extLst>
                <a:ext uri="{FF2B5EF4-FFF2-40B4-BE49-F238E27FC236}">
                  <a16:creationId xmlns:a16="http://schemas.microsoft.com/office/drawing/2014/main" id="{776AB095-4180-475F-B93D-873F07ED8E16}"/>
                </a:ext>
              </a:extLst>
            </p:cNvPr>
            <p:cNvGrpSpPr/>
            <p:nvPr/>
          </p:nvGrpSpPr>
          <p:grpSpPr>
            <a:xfrm>
              <a:off x="665978" y="1619178"/>
              <a:ext cx="7704856" cy="0"/>
              <a:chOff x="665978" y="2082167"/>
              <a:chExt cx="7704856" cy="0"/>
            </a:xfrm>
            <a:grpFill/>
          </p:grpSpPr>
          <p:cxnSp>
            <p:nvCxnSpPr>
              <p:cNvPr id="10" name="PA-直接连接符 7">
                <a:extLst>
                  <a:ext uri="{FF2B5EF4-FFF2-40B4-BE49-F238E27FC236}">
                    <a16:creationId xmlns:a16="http://schemas.microsoft.com/office/drawing/2014/main" id="{3C352740-19EB-4E34-BF48-B0FA5F185EB6}"/>
                  </a:ext>
                </a:extLst>
              </p:cNvPr>
              <p:cNvCxnSpPr>
                <a:cxnSpLocks/>
              </p:cNvCxnSpPr>
              <p:nvPr>
                <p:custDataLst>
                  <p:tags r:id="rId4"/>
                </p:custDataLst>
              </p:nvPr>
            </p:nvCxnSpPr>
            <p:spPr>
              <a:xfrm>
                <a:off x="5148064" y="2082167"/>
                <a:ext cx="3222770" cy="0"/>
              </a:xfrm>
              <a:prstGeom prst="line">
                <a:avLst/>
              </a:prstGeom>
              <a:grpFill/>
              <a:ln w="15875" cap="flat" cmpd="sng" algn="ctr">
                <a:solidFill>
                  <a:srgbClr val="C00000"/>
                </a:solidFill>
                <a:prstDash val="solid"/>
                <a:miter lim="800000"/>
              </a:ln>
              <a:effectLst/>
            </p:spPr>
          </p:cxnSp>
          <p:cxnSp>
            <p:nvCxnSpPr>
              <p:cNvPr id="12" name="PA-直接连接符 8">
                <a:extLst>
                  <a:ext uri="{FF2B5EF4-FFF2-40B4-BE49-F238E27FC236}">
                    <a16:creationId xmlns:a16="http://schemas.microsoft.com/office/drawing/2014/main" id="{43582034-307D-497A-B426-6258ADBF106B}"/>
                  </a:ext>
                </a:extLst>
              </p:cNvPr>
              <p:cNvCxnSpPr>
                <a:cxnSpLocks/>
              </p:cNvCxnSpPr>
              <p:nvPr>
                <p:custDataLst>
                  <p:tags r:id="rId5"/>
                </p:custDataLst>
              </p:nvPr>
            </p:nvCxnSpPr>
            <p:spPr>
              <a:xfrm>
                <a:off x="665978" y="2082167"/>
                <a:ext cx="3329958" cy="0"/>
              </a:xfrm>
              <a:prstGeom prst="line">
                <a:avLst/>
              </a:prstGeom>
              <a:grpFill/>
              <a:ln w="15875" cap="flat" cmpd="sng" algn="ctr">
                <a:solidFill>
                  <a:srgbClr val="C00000"/>
                </a:solidFill>
                <a:prstDash val="solid"/>
                <a:miter lim="800000"/>
              </a:ln>
              <a:effectLst/>
            </p:spPr>
          </p:cxnSp>
        </p:grpSp>
      </p:grpSp>
      <p:sp>
        <p:nvSpPr>
          <p:cNvPr id="18" name="PA-1022133">
            <a:extLst>
              <a:ext uri="{FF2B5EF4-FFF2-40B4-BE49-F238E27FC236}">
                <a16:creationId xmlns:a16="http://schemas.microsoft.com/office/drawing/2014/main" id="{CEE5351F-2A11-448B-B3CD-53DAC6B40C0F}"/>
              </a:ext>
            </a:extLst>
          </p:cNvPr>
          <p:cNvSpPr/>
          <p:nvPr>
            <p:custDataLst>
              <p:tags r:id="rId3"/>
            </p:custDataLst>
          </p:nvPr>
        </p:nvSpPr>
        <p:spPr>
          <a:xfrm>
            <a:off x="3776658" y="616530"/>
            <a:ext cx="1303487" cy="499624"/>
          </a:xfrm>
          <a:prstGeom prst="rect">
            <a:avLst/>
          </a:prstGeom>
        </p:spPr>
        <p:txBody>
          <a:bodyPr wrap="square">
            <a:spAutoFit/>
          </a:bodyPr>
          <a:lstStyle/>
          <a:p>
            <a:pPr defTabSz="685800" fontAlgn="base">
              <a:lnSpc>
                <a:spcPct val="150000"/>
              </a:lnSpc>
              <a:spcBef>
                <a:spcPct val="0"/>
              </a:spcBef>
              <a:spcAft>
                <a:spcPct val="0"/>
              </a:spcAft>
              <a:defRPr/>
            </a:pPr>
            <a:r>
              <a:rPr lang="zh-CN" altLang="en-US" sz="2000" b="1" dirty="0">
                <a:solidFill>
                  <a:srgbClr val="C00000"/>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鲜明特点</a:t>
            </a:r>
          </a:p>
        </p:txBody>
      </p:sp>
      <p:sp>
        <p:nvSpPr>
          <p:cNvPr id="20" name="任意多边形 19"/>
          <p:cNvSpPr/>
          <p:nvPr/>
        </p:nvSpPr>
        <p:spPr>
          <a:xfrm rot="18900000" flipH="1">
            <a:off x="1357778" y="1577343"/>
            <a:ext cx="175288" cy="171288"/>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rgbClr val="E60000"/>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1" i="0" u="none" strike="noStrike" kern="0" cap="none" spc="0" normalizeH="0" baseline="0" noProof="0">
              <a:ln>
                <a:noFill/>
              </a:ln>
              <a:solidFill>
                <a:sysClr val="window" lastClr="FFFFFF"/>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nvGrpSpPr>
          <p:cNvPr id="21" name="组合 20"/>
          <p:cNvGrpSpPr/>
          <p:nvPr/>
        </p:nvGrpSpPr>
        <p:grpSpPr>
          <a:xfrm>
            <a:off x="899592" y="1454368"/>
            <a:ext cx="447853" cy="437633"/>
            <a:chOff x="5613944" y="2348233"/>
            <a:chExt cx="920788" cy="920788"/>
          </a:xfrm>
          <a:solidFill>
            <a:srgbClr val="E60000"/>
          </a:solidFill>
        </p:grpSpPr>
        <p:sp>
          <p:nvSpPr>
            <p:cNvPr id="22" name="椭圆 21"/>
            <p:cNvSpPr/>
            <p:nvPr/>
          </p:nvSpPr>
          <p:spPr>
            <a:xfrm flipH="1">
              <a:off x="5613944" y="2348233"/>
              <a:ext cx="920788" cy="920788"/>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1" i="0" u="none" strike="noStrike" kern="0" cap="none" spc="0" normalizeH="0" baseline="0" noProof="0">
                <a:ln>
                  <a:noFill/>
                </a:ln>
                <a:gradFill>
                  <a:gsLst>
                    <a:gs pos="100000">
                      <a:schemeClr val="bg1"/>
                    </a:gs>
                    <a:gs pos="0">
                      <a:schemeClr val="bg1">
                        <a:lumMod val="95000"/>
                      </a:schemeClr>
                    </a:gs>
                  </a:gsLst>
                  <a:path path="circle">
                    <a:fillToRect l="100000" b="100000"/>
                  </a:path>
                </a:gra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3" name="TextBox 20"/>
            <p:cNvSpPr txBox="1"/>
            <p:nvPr/>
          </p:nvSpPr>
          <p:spPr>
            <a:xfrm>
              <a:off x="5944153" y="2535670"/>
              <a:ext cx="260368" cy="518054"/>
            </a:xfrm>
            <a:prstGeom prst="rect">
              <a:avLst/>
            </a:prstGeom>
            <a:grp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600" b="1" i="0" u="none" strike="noStrike" kern="0" cap="none" spc="0" normalizeH="0" baseline="0" noProof="0" dirty="0">
                  <a:ln>
                    <a:noFill/>
                  </a:ln>
                  <a:gradFill>
                    <a:gsLst>
                      <a:gs pos="100000">
                        <a:schemeClr val="bg1"/>
                      </a:gs>
                      <a:gs pos="0">
                        <a:schemeClr val="bg1">
                          <a:lumMod val="95000"/>
                        </a:schemeClr>
                      </a:gs>
                    </a:gsLst>
                    <a:path path="circle">
                      <a:fillToRect l="100000" b="100000"/>
                    </a:path>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1</a:t>
              </a:r>
              <a:endParaRPr kumimoji="0" lang="zh-CN" altLang="en-US" sz="1600" b="1" i="0" u="none" strike="noStrike" kern="0" cap="none" spc="0" normalizeH="0" baseline="0" noProof="0" dirty="0">
                <a:ln>
                  <a:noFill/>
                </a:ln>
                <a:gradFill>
                  <a:gsLst>
                    <a:gs pos="100000">
                      <a:schemeClr val="bg1"/>
                    </a:gs>
                    <a:gs pos="0">
                      <a:schemeClr val="bg1">
                        <a:lumMod val="95000"/>
                      </a:schemeClr>
                    </a:gs>
                  </a:gsLst>
                  <a:path path="circle">
                    <a:fillToRect l="100000" b="100000"/>
                  </a:path>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grpSp>
      <p:sp>
        <p:nvSpPr>
          <p:cNvPr id="24" name="任意多边形 23"/>
          <p:cNvSpPr/>
          <p:nvPr/>
        </p:nvSpPr>
        <p:spPr>
          <a:xfrm rot="18900000" flipH="1">
            <a:off x="1357779" y="2268471"/>
            <a:ext cx="175288" cy="171288"/>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rgbClr val="E60000"/>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1" i="0" u="none" strike="noStrike" kern="0" cap="none" spc="0" normalizeH="0" baseline="0" noProof="0">
              <a:ln>
                <a:noFill/>
              </a:ln>
              <a:solidFill>
                <a:sysClr val="window" lastClr="FFFFFF"/>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nvGrpSpPr>
          <p:cNvPr id="25" name="组合 24"/>
          <p:cNvGrpSpPr/>
          <p:nvPr/>
        </p:nvGrpSpPr>
        <p:grpSpPr>
          <a:xfrm>
            <a:off x="901554" y="2150157"/>
            <a:ext cx="447853" cy="437633"/>
            <a:chOff x="5613944" y="2348233"/>
            <a:chExt cx="920788" cy="920788"/>
          </a:xfrm>
          <a:solidFill>
            <a:srgbClr val="E60000"/>
          </a:solidFill>
        </p:grpSpPr>
        <p:sp>
          <p:nvSpPr>
            <p:cNvPr id="26" name="椭圆 25"/>
            <p:cNvSpPr/>
            <p:nvPr/>
          </p:nvSpPr>
          <p:spPr>
            <a:xfrm flipH="1">
              <a:off x="5613944" y="2348233"/>
              <a:ext cx="920788" cy="920788"/>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1" i="0" u="none" strike="noStrike" kern="0" cap="none" spc="0" normalizeH="0" baseline="0" noProof="0">
                <a:ln>
                  <a:noFill/>
                </a:ln>
                <a:gradFill>
                  <a:gsLst>
                    <a:gs pos="100000">
                      <a:schemeClr val="bg1"/>
                    </a:gs>
                    <a:gs pos="0">
                      <a:schemeClr val="bg1">
                        <a:lumMod val="95000"/>
                      </a:schemeClr>
                    </a:gs>
                  </a:gsLst>
                  <a:path path="circle">
                    <a:fillToRect l="100000" b="100000"/>
                  </a:path>
                </a:gra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7" name="TextBox 20"/>
            <p:cNvSpPr txBox="1"/>
            <p:nvPr/>
          </p:nvSpPr>
          <p:spPr>
            <a:xfrm>
              <a:off x="5908609" y="2534504"/>
              <a:ext cx="260368" cy="518054"/>
            </a:xfrm>
            <a:prstGeom prst="rect">
              <a:avLst/>
            </a:prstGeom>
            <a:no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1600" b="1" kern="0" dirty="0">
                  <a:gradFill>
                    <a:gsLst>
                      <a:gs pos="100000">
                        <a:schemeClr val="bg1"/>
                      </a:gs>
                      <a:gs pos="0">
                        <a:schemeClr val="bg1">
                          <a:lumMod val="95000"/>
                        </a:schemeClr>
                      </a:gs>
                    </a:gsLst>
                    <a:path path="circle">
                      <a:fillToRect l="100000" b="100000"/>
                    </a:path>
                  </a:gradFill>
                  <a:latin typeface="微软雅黑" panose="020B0503020204020204" pitchFamily="34" charset="-122"/>
                  <a:ea typeface="微软雅黑" panose="020B0503020204020204" pitchFamily="34" charset="-122"/>
                  <a:sym typeface="思源黑体 CN Normal" panose="020B0400000000000000" pitchFamily="34" charset="-122"/>
                </a:rPr>
                <a:t>2</a:t>
              </a:r>
              <a:endParaRPr lang="zh-CN" altLang="en-US" sz="1600" b="1" kern="0" dirty="0">
                <a:gradFill>
                  <a:gsLst>
                    <a:gs pos="100000">
                      <a:schemeClr val="bg1"/>
                    </a:gs>
                    <a:gs pos="0">
                      <a:schemeClr val="bg1">
                        <a:lumMod val="95000"/>
                      </a:schemeClr>
                    </a:gs>
                  </a:gsLst>
                  <a:path path="circle">
                    <a:fillToRect l="100000" b="100000"/>
                  </a:path>
                </a:gradFill>
                <a:latin typeface="微软雅黑" panose="020B0503020204020204" pitchFamily="34" charset="-122"/>
                <a:ea typeface="微软雅黑" panose="020B0503020204020204" pitchFamily="34" charset="-122"/>
                <a:sym typeface="思源黑体 CN Normal" panose="020B0400000000000000" pitchFamily="34" charset="-122"/>
              </a:endParaRPr>
            </a:p>
          </p:txBody>
        </p:sp>
      </p:grpSp>
      <p:sp>
        <p:nvSpPr>
          <p:cNvPr id="28" name="任意多边形 27"/>
          <p:cNvSpPr/>
          <p:nvPr/>
        </p:nvSpPr>
        <p:spPr>
          <a:xfrm rot="18900000" flipH="1">
            <a:off x="1369768" y="2959261"/>
            <a:ext cx="175288" cy="171288"/>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rgbClr val="E60000"/>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1" i="0" u="none" strike="noStrike" kern="0" cap="none" spc="0" normalizeH="0" baseline="0" noProof="0">
              <a:ln>
                <a:noFill/>
              </a:ln>
              <a:solidFill>
                <a:sysClr val="window" lastClr="FFFFFF"/>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nvGrpSpPr>
          <p:cNvPr id="29" name="组合 28"/>
          <p:cNvGrpSpPr/>
          <p:nvPr/>
        </p:nvGrpSpPr>
        <p:grpSpPr>
          <a:xfrm>
            <a:off x="899591" y="2826089"/>
            <a:ext cx="447853" cy="437633"/>
            <a:chOff x="5613944" y="2348233"/>
            <a:chExt cx="920788" cy="920788"/>
          </a:xfrm>
          <a:solidFill>
            <a:srgbClr val="E60000"/>
          </a:solidFill>
        </p:grpSpPr>
        <p:sp>
          <p:nvSpPr>
            <p:cNvPr id="30" name="椭圆 29"/>
            <p:cNvSpPr/>
            <p:nvPr/>
          </p:nvSpPr>
          <p:spPr>
            <a:xfrm flipH="1">
              <a:off x="5613944" y="2348233"/>
              <a:ext cx="920788" cy="920788"/>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1" i="0" u="none" strike="noStrike" kern="0" cap="none" spc="0" normalizeH="0" baseline="0" noProof="0">
                <a:ln>
                  <a:noFill/>
                </a:ln>
                <a:gradFill>
                  <a:gsLst>
                    <a:gs pos="100000">
                      <a:schemeClr val="bg1"/>
                    </a:gs>
                    <a:gs pos="0">
                      <a:schemeClr val="bg1">
                        <a:lumMod val="95000"/>
                      </a:schemeClr>
                    </a:gs>
                  </a:gsLst>
                  <a:path path="circle">
                    <a:fillToRect l="100000" b="100000"/>
                  </a:path>
                </a:gra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1" name="TextBox 20"/>
            <p:cNvSpPr txBox="1"/>
            <p:nvPr/>
          </p:nvSpPr>
          <p:spPr>
            <a:xfrm>
              <a:off x="5944153" y="2533690"/>
              <a:ext cx="260368" cy="518054"/>
            </a:xfrm>
            <a:prstGeom prst="rect">
              <a:avLst/>
            </a:prstGeom>
            <a:no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1600" b="1" kern="0" dirty="0">
                  <a:gradFill>
                    <a:gsLst>
                      <a:gs pos="100000">
                        <a:schemeClr val="bg1"/>
                      </a:gs>
                      <a:gs pos="0">
                        <a:schemeClr val="bg1">
                          <a:lumMod val="95000"/>
                        </a:schemeClr>
                      </a:gs>
                    </a:gsLst>
                    <a:path path="circle">
                      <a:fillToRect l="100000" b="100000"/>
                    </a:path>
                  </a:gradFill>
                  <a:latin typeface="微软雅黑" panose="020B0503020204020204" pitchFamily="34" charset="-122"/>
                  <a:ea typeface="微软雅黑" panose="020B0503020204020204" pitchFamily="34" charset="-122"/>
                  <a:sym typeface="思源黑体 CN Normal" panose="020B0400000000000000" pitchFamily="34" charset="-122"/>
                </a:rPr>
                <a:t>3</a:t>
              </a:r>
              <a:endParaRPr lang="zh-CN" altLang="en-US" sz="1600" b="1" kern="0" dirty="0">
                <a:gradFill>
                  <a:gsLst>
                    <a:gs pos="100000">
                      <a:schemeClr val="bg1"/>
                    </a:gs>
                    <a:gs pos="0">
                      <a:schemeClr val="bg1">
                        <a:lumMod val="95000"/>
                      </a:schemeClr>
                    </a:gs>
                  </a:gsLst>
                  <a:path path="circle">
                    <a:fillToRect l="100000" b="100000"/>
                  </a:path>
                </a:gradFill>
                <a:latin typeface="微软雅黑" panose="020B0503020204020204" pitchFamily="34" charset="-122"/>
                <a:ea typeface="微软雅黑" panose="020B0503020204020204" pitchFamily="34" charset="-122"/>
                <a:sym typeface="思源黑体 CN Normal" panose="020B0400000000000000" pitchFamily="34" charset="-122"/>
              </a:endParaRPr>
            </a:p>
          </p:txBody>
        </p:sp>
      </p:grpSp>
      <p:sp>
        <p:nvSpPr>
          <p:cNvPr id="32" name="任意多边形 31"/>
          <p:cNvSpPr/>
          <p:nvPr/>
        </p:nvSpPr>
        <p:spPr>
          <a:xfrm rot="18900000" flipH="1">
            <a:off x="1348857" y="3690198"/>
            <a:ext cx="175288" cy="171288"/>
          </a:xfrm>
          <a:custGeom>
            <a:avLst/>
            <a:gdLst>
              <a:gd name="connsiteX0" fmla="*/ 0 w 304899"/>
              <a:gd name="connsiteY0" fmla="*/ 0 h 304899"/>
              <a:gd name="connsiteX1" fmla="*/ 3059 w 304899"/>
              <a:gd name="connsiteY1" fmla="*/ 10322 h 304899"/>
              <a:gd name="connsiteX2" fmla="*/ 119391 w 304899"/>
              <a:gd name="connsiteY2" fmla="*/ 185508 h 304899"/>
              <a:gd name="connsiteX3" fmla="*/ 294577 w 304899"/>
              <a:gd name="connsiteY3" fmla="*/ 301840 h 304899"/>
              <a:gd name="connsiteX4" fmla="*/ 304899 w 304899"/>
              <a:gd name="connsiteY4" fmla="*/ 304899 h 304899"/>
              <a:gd name="connsiteX5" fmla="*/ 0 w 304899"/>
              <a:gd name="connsiteY5" fmla="*/ 304899 h 3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99" h="304899">
                <a:moveTo>
                  <a:pt x="0" y="0"/>
                </a:moveTo>
                <a:lnTo>
                  <a:pt x="3059" y="10322"/>
                </a:lnTo>
                <a:cubicBezTo>
                  <a:pt x="28910" y="74072"/>
                  <a:pt x="67688" y="133805"/>
                  <a:pt x="119391" y="185508"/>
                </a:cubicBezTo>
                <a:cubicBezTo>
                  <a:pt x="171094" y="237211"/>
                  <a:pt x="230827" y="275989"/>
                  <a:pt x="294577" y="301840"/>
                </a:cubicBezTo>
                <a:lnTo>
                  <a:pt x="304899" y="304899"/>
                </a:lnTo>
                <a:lnTo>
                  <a:pt x="0" y="304899"/>
                </a:lnTo>
                <a:close/>
              </a:path>
            </a:pathLst>
          </a:custGeom>
          <a:solidFill>
            <a:srgbClr val="E60000"/>
          </a:solidFill>
          <a:ln w="25400" cap="flat" cmpd="sng" algn="ctr">
            <a:noFill/>
            <a:prstDash val="solid"/>
          </a:ln>
          <a:effectLst/>
        </p:spPr>
        <p:txBody>
          <a:bodyPr lIns="68580" tIns="34290" rIns="68580" bIns="3429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1" i="0" u="none" strike="noStrike" kern="0" cap="none" spc="0" normalizeH="0" baseline="0" noProof="0">
              <a:ln>
                <a:noFill/>
              </a:ln>
              <a:solidFill>
                <a:sysClr val="window" lastClr="FFFFFF"/>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nvGrpSpPr>
          <p:cNvPr id="33" name="组合 32"/>
          <p:cNvGrpSpPr/>
          <p:nvPr/>
        </p:nvGrpSpPr>
        <p:grpSpPr>
          <a:xfrm>
            <a:off x="899591" y="3553408"/>
            <a:ext cx="447853" cy="437633"/>
            <a:chOff x="5623011" y="2284936"/>
            <a:chExt cx="920788" cy="920788"/>
          </a:xfrm>
          <a:solidFill>
            <a:srgbClr val="E60000"/>
          </a:solidFill>
        </p:grpSpPr>
        <p:sp>
          <p:nvSpPr>
            <p:cNvPr id="34" name="椭圆 33"/>
            <p:cNvSpPr/>
            <p:nvPr/>
          </p:nvSpPr>
          <p:spPr>
            <a:xfrm flipH="1">
              <a:off x="5623011" y="2284936"/>
              <a:ext cx="920788" cy="920788"/>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1" i="0" u="none" strike="noStrike" kern="0" cap="none" spc="0" normalizeH="0" baseline="0" noProof="0">
                <a:ln>
                  <a:noFill/>
                </a:ln>
                <a:gradFill>
                  <a:gsLst>
                    <a:gs pos="100000">
                      <a:schemeClr val="bg1"/>
                    </a:gs>
                    <a:gs pos="0">
                      <a:schemeClr val="bg1">
                        <a:lumMod val="95000"/>
                      </a:schemeClr>
                    </a:gs>
                  </a:gsLst>
                  <a:path path="circle">
                    <a:fillToRect l="100000" b="100000"/>
                  </a:path>
                </a:gra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5" name="TextBox 20"/>
            <p:cNvSpPr txBox="1"/>
            <p:nvPr/>
          </p:nvSpPr>
          <p:spPr>
            <a:xfrm>
              <a:off x="5929734" y="2549598"/>
              <a:ext cx="260368" cy="518054"/>
            </a:xfrm>
            <a:prstGeom prst="rect">
              <a:avLst/>
            </a:prstGeom>
            <a:grp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1600" b="1" kern="0" dirty="0">
                  <a:gradFill>
                    <a:gsLst>
                      <a:gs pos="100000">
                        <a:schemeClr val="bg1"/>
                      </a:gs>
                      <a:gs pos="0">
                        <a:schemeClr val="bg1">
                          <a:lumMod val="95000"/>
                        </a:schemeClr>
                      </a:gs>
                    </a:gsLst>
                    <a:path path="circle">
                      <a:fillToRect l="100000" b="100000"/>
                    </a:path>
                  </a:gradFill>
                  <a:latin typeface="微软雅黑" panose="020B0503020204020204" pitchFamily="34" charset="-122"/>
                  <a:ea typeface="微软雅黑" panose="020B0503020204020204" pitchFamily="34" charset="-122"/>
                  <a:sym typeface="思源黑体 CN Normal" panose="020B0400000000000000" pitchFamily="34" charset="-122"/>
                </a:rPr>
                <a:t>4</a:t>
              </a:r>
              <a:endParaRPr lang="zh-CN" altLang="en-US" sz="1600" b="1" kern="0" dirty="0">
                <a:gradFill>
                  <a:gsLst>
                    <a:gs pos="100000">
                      <a:schemeClr val="bg1"/>
                    </a:gs>
                    <a:gs pos="0">
                      <a:schemeClr val="bg1">
                        <a:lumMod val="95000"/>
                      </a:schemeClr>
                    </a:gs>
                  </a:gsLst>
                  <a:path path="circle">
                    <a:fillToRect l="100000" b="100000"/>
                  </a:path>
                </a:gradFill>
                <a:latin typeface="微软雅黑" panose="020B0503020204020204" pitchFamily="34" charset="-122"/>
                <a:ea typeface="微软雅黑" panose="020B0503020204020204" pitchFamily="34" charset="-122"/>
                <a:sym typeface="思源黑体 CN Normal" panose="020B0400000000000000" pitchFamily="34" charset="-122"/>
              </a:endParaRPr>
            </a:p>
          </p:txBody>
        </p:sp>
      </p:grpSp>
      <p:sp>
        <p:nvSpPr>
          <p:cNvPr id="2" name="矩形 1"/>
          <p:cNvSpPr/>
          <p:nvPr/>
        </p:nvSpPr>
        <p:spPr>
          <a:xfrm>
            <a:off x="1740554" y="1487660"/>
            <a:ext cx="6030416" cy="369332"/>
          </a:xfrm>
          <a:prstGeom prst="rect">
            <a:avLst/>
          </a:prstGeom>
        </p:spPr>
        <p:txBody>
          <a:bodyPr wrap="square">
            <a:spAutoFit/>
          </a:bodyPr>
          <a:lstStyle/>
          <a:p>
            <a:r>
              <a:rPr lang="zh-CN" altLang="en-US" dirty="0">
                <a:solidFill>
                  <a:srgbClr val="591300"/>
                </a:solidFill>
                <a:latin typeface="微软雅黑" panose="020B0503020204020204" pitchFamily="34" charset="-122"/>
                <a:ea typeface="微软雅黑" panose="020B0503020204020204" pitchFamily="34" charset="-122"/>
                <a:cs typeface="+mn-ea"/>
              </a:rPr>
              <a:t>准确把握我国国家制度和国家治理体系的演进方向和规律</a:t>
            </a:r>
          </a:p>
        </p:txBody>
      </p:sp>
      <p:sp>
        <p:nvSpPr>
          <p:cNvPr id="3" name="矩形 2"/>
          <p:cNvSpPr/>
          <p:nvPr/>
        </p:nvSpPr>
        <p:spPr>
          <a:xfrm>
            <a:off x="1740554" y="2177132"/>
            <a:ext cx="6390456" cy="369332"/>
          </a:xfrm>
          <a:prstGeom prst="rect">
            <a:avLst/>
          </a:prstGeom>
        </p:spPr>
        <p:txBody>
          <a:bodyPr wrap="square">
            <a:spAutoFit/>
          </a:bodyPr>
          <a:lstStyle/>
          <a:p>
            <a:r>
              <a:rPr lang="zh-CN" altLang="en-US" dirty="0">
                <a:solidFill>
                  <a:srgbClr val="591300"/>
                </a:solidFill>
                <a:latin typeface="微软雅黑" panose="020B0503020204020204" pitchFamily="34" charset="-122"/>
                <a:ea typeface="微软雅黑" panose="020B0503020204020204" pitchFamily="34" charset="-122"/>
                <a:cs typeface="+mn-ea"/>
              </a:rPr>
              <a:t>突出坚持和完善党的领导制度，抓住了国家治理的关键和根本</a:t>
            </a:r>
          </a:p>
        </p:txBody>
      </p:sp>
      <p:sp>
        <p:nvSpPr>
          <p:cNvPr id="4" name="矩形 3"/>
          <p:cNvSpPr/>
          <p:nvPr/>
        </p:nvSpPr>
        <p:spPr>
          <a:xfrm>
            <a:off x="1740554" y="2860239"/>
            <a:ext cx="6442205" cy="369332"/>
          </a:xfrm>
          <a:prstGeom prst="rect">
            <a:avLst/>
          </a:prstGeom>
        </p:spPr>
        <p:txBody>
          <a:bodyPr wrap="square">
            <a:spAutoFit/>
          </a:bodyPr>
          <a:lstStyle/>
          <a:p>
            <a:r>
              <a:rPr lang="zh-CN" altLang="en-US" dirty="0">
                <a:solidFill>
                  <a:srgbClr val="591300"/>
                </a:solidFill>
                <a:latin typeface="微软雅黑" panose="020B0503020204020204" pitchFamily="34" charset="-122"/>
                <a:ea typeface="微软雅黑" panose="020B0503020204020204" pitchFamily="34" charset="-122"/>
                <a:cs typeface="+mn-ea"/>
              </a:rPr>
              <a:t>突出守正创新，开拓进取，彰显了中国特色社会主义制度自信</a:t>
            </a:r>
          </a:p>
        </p:txBody>
      </p:sp>
      <p:sp>
        <p:nvSpPr>
          <p:cNvPr id="5" name="矩形 4"/>
          <p:cNvSpPr/>
          <p:nvPr/>
        </p:nvSpPr>
        <p:spPr>
          <a:xfrm>
            <a:off x="1740554" y="3592471"/>
            <a:ext cx="7088540" cy="369332"/>
          </a:xfrm>
          <a:prstGeom prst="rect">
            <a:avLst/>
          </a:prstGeom>
        </p:spPr>
        <p:txBody>
          <a:bodyPr wrap="square">
            <a:spAutoFit/>
          </a:bodyPr>
          <a:lstStyle/>
          <a:p>
            <a:r>
              <a:rPr lang="zh-CN" altLang="en-US" dirty="0">
                <a:solidFill>
                  <a:srgbClr val="591300"/>
                </a:solidFill>
                <a:latin typeface="微软雅黑" panose="020B0503020204020204" pitchFamily="34" charset="-122"/>
                <a:ea typeface="微软雅黑" panose="020B0503020204020204" pitchFamily="34" charset="-122"/>
                <a:cs typeface="+mn-ea"/>
              </a:rPr>
              <a:t>突出系统集成、协同高效，体现了强烈的总是导向和鲜明的实践特色</a:t>
            </a:r>
          </a:p>
        </p:txBody>
      </p:sp>
    </p:spTree>
    <p:custDataLst>
      <p:tags r:id="rId1"/>
    </p:custDataLst>
    <p:extLst>
      <p:ext uri="{BB962C8B-B14F-4D97-AF65-F5344CB8AC3E}">
        <p14:creationId xmlns:p14="http://schemas.microsoft.com/office/powerpoint/2010/main" val="365871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fill="hold"/>
                                        <p:tgtEl>
                                          <p:spTgt spid="25"/>
                                        </p:tgtEl>
                                        <p:attrNameLst>
                                          <p:attrName>ppt_x</p:attrName>
                                        </p:attrNameLst>
                                      </p:cBhvr>
                                      <p:tavLst>
                                        <p:tav tm="0">
                                          <p:val>
                                            <p:strVal val="#ppt_x"/>
                                          </p:val>
                                        </p:tav>
                                        <p:tav tm="100000">
                                          <p:val>
                                            <p:strVal val="#ppt_x"/>
                                          </p:val>
                                        </p:tav>
                                      </p:tavLst>
                                    </p:anim>
                                    <p:anim calcmode="lin" valueType="num">
                                      <p:cBhvr additive="base">
                                        <p:cTn id="35" dur="500" fill="hold"/>
                                        <p:tgtEl>
                                          <p:spTgt spid="25"/>
                                        </p:tgtEl>
                                        <p:attrNameLst>
                                          <p:attrName>ppt_y</p:attrName>
                                        </p:attrNameLst>
                                      </p:cBhvr>
                                      <p:tavLst>
                                        <p:tav tm="0">
                                          <p:val>
                                            <p:strVal val="1+#ppt_h/2"/>
                                          </p:val>
                                        </p:tav>
                                        <p:tav tm="100000">
                                          <p:val>
                                            <p:strVal val="#ppt_y"/>
                                          </p:val>
                                        </p:tav>
                                      </p:tavLst>
                                    </p:anim>
                                  </p:childTnLst>
                                </p:cTn>
                              </p:par>
                              <p:par>
                                <p:cTn id="36" presetID="16" presetClass="entr" presetSubtype="2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ppt_x"/>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ppt_x"/>
                                          </p:val>
                                        </p:tav>
                                        <p:tav tm="100000">
                                          <p:val>
                                            <p:strVal val="#ppt_x"/>
                                          </p:val>
                                        </p:tav>
                                      </p:tavLst>
                                    </p:anim>
                                    <p:anim calcmode="lin" valueType="num">
                                      <p:cBhvr additive="base">
                                        <p:cTn id="4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barn(inVertical)">
                                      <p:cBhvr>
                                        <p:cTn id="53" dur="500"/>
                                        <p:tgtEl>
                                          <p:spTgt spid="33"/>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barn(inVertical)">
                                      <p:cBhvr>
                                        <p:cTn id="5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P spid="24" grpId="0" animBg="1"/>
      <p:bldP spid="28"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
          <p:cNvSpPr txBox="1">
            <a:spLocks noChangeArrowheads="1"/>
          </p:cNvSpPr>
          <p:nvPr/>
        </p:nvSpPr>
        <p:spPr bwMode="auto">
          <a:xfrm>
            <a:off x="782638" y="38101"/>
            <a:ext cx="5157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pitchFamily="34" charset="-122"/>
                <a:ea typeface="微软雅黑" panose="020B0503020204020204" pitchFamily="34" charset="-122"/>
              </a:defRPr>
            </a:lvl1pPr>
            <a:lvl2pPr>
              <a:defRPr sz="2800">
                <a:solidFill>
                  <a:schemeClr val="tx1"/>
                </a:solidFill>
                <a:latin typeface="微软雅黑" panose="020B0503020204020204" pitchFamily="34" charset="-122"/>
                <a:ea typeface="微软雅黑" panose="020B0503020204020204" pitchFamily="34" charset="-122"/>
              </a:defRPr>
            </a:lvl2pPr>
            <a:lvl3pPr>
              <a:defRPr sz="2400">
                <a:solidFill>
                  <a:schemeClr val="tx1"/>
                </a:solidFill>
                <a:latin typeface="微软雅黑" panose="020B0503020204020204" pitchFamily="34" charset="-122"/>
                <a:ea typeface="微软雅黑" panose="020B0503020204020204" pitchFamily="34" charset="-122"/>
              </a:defRPr>
            </a:lvl3pPr>
            <a:lvl4pPr>
              <a:defRPr sz="2000">
                <a:solidFill>
                  <a:schemeClr val="tx1"/>
                </a:solidFill>
                <a:latin typeface="微软雅黑" panose="020B0503020204020204" pitchFamily="34" charset="-122"/>
                <a:ea typeface="微软雅黑" panose="020B0503020204020204" pitchFamily="34" charset="-122"/>
              </a:defRPr>
            </a:lvl4pPr>
            <a:lvl5pPr>
              <a:defRPr sz="2000">
                <a:solidFill>
                  <a:schemeClr val="tx1"/>
                </a:solidFill>
                <a:latin typeface="微软雅黑" panose="020B0503020204020204" pitchFamily="34" charset="-122"/>
                <a:ea typeface="微软雅黑" panose="020B0503020204020204" pitchFamily="34" charset="-122"/>
              </a:defRPr>
            </a:lvl5pPr>
            <a:lvl6pPr>
              <a:defRPr sz="2000">
                <a:solidFill>
                  <a:schemeClr val="tx1"/>
                </a:solidFill>
                <a:latin typeface="微软雅黑" panose="020B0503020204020204" pitchFamily="34" charset="-122"/>
                <a:ea typeface="微软雅黑" panose="020B0503020204020204" pitchFamily="34" charset="-122"/>
              </a:defRPr>
            </a:lvl6pPr>
            <a:lvl7pPr>
              <a:defRPr sz="2000">
                <a:solidFill>
                  <a:schemeClr val="tx1"/>
                </a:solidFill>
                <a:latin typeface="微软雅黑" panose="020B0503020204020204" pitchFamily="34" charset="-122"/>
                <a:ea typeface="微软雅黑" panose="020B0503020204020204" pitchFamily="34" charset="-122"/>
              </a:defRPr>
            </a:lvl7pPr>
            <a:lvl8pPr>
              <a:defRPr sz="2000">
                <a:solidFill>
                  <a:schemeClr val="tx1"/>
                </a:solidFill>
                <a:latin typeface="微软雅黑" panose="020B0503020204020204" pitchFamily="34" charset="-122"/>
                <a:ea typeface="微软雅黑" panose="020B0503020204020204" pitchFamily="34" charset="-122"/>
              </a:defRPr>
            </a:lvl8pPr>
            <a:lvl9pPr>
              <a:defRPr sz="2000">
                <a:solidFill>
                  <a:schemeClr val="tx1"/>
                </a:solidFill>
                <a:latin typeface="微软雅黑" panose="020B0503020204020204" pitchFamily="34" charset="-122"/>
                <a:ea typeface="微软雅黑" panose="020B0503020204020204" pitchFamily="34" charset="-122"/>
              </a:defRPr>
            </a:lvl9pPr>
          </a:lstStyle>
          <a:p>
            <a:r>
              <a:rPr lang="zh-CN" altLang="en-US" sz="2400" b="1" dirty="0">
                <a:solidFill>
                  <a:schemeClr val="bg1"/>
                </a:solidFill>
                <a:latin typeface="楷体" panose="02010609060101010101" pitchFamily="49" charset="-122"/>
                <a:ea typeface="楷体" panose="02010609060101010101" pitchFamily="49" charset="-122"/>
              </a:rPr>
              <a:t>十九届四中全会精神学习体会</a:t>
            </a:r>
            <a:endParaRPr lang="zh-CN" altLang="zh-CN" sz="2400" b="1" dirty="0">
              <a:solidFill>
                <a:schemeClr val="bg1"/>
              </a:solidFill>
              <a:latin typeface="楷体" panose="02010609060101010101" pitchFamily="49" charset="-122"/>
              <a:ea typeface="楷体" panose="02010609060101010101" pitchFamily="49" charset="-122"/>
            </a:endParaRPr>
          </a:p>
        </p:txBody>
      </p:sp>
      <p:pic>
        <p:nvPicPr>
          <p:cNvPr id="36" name="Picture 3"/>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t="65352"/>
          <a:stretch>
            <a:fillRect/>
          </a:stretch>
        </p:blipFill>
        <p:spPr bwMode="auto">
          <a:xfrm>
            <a:off x="-27012" y="4349098"/>
            <a:ext cx="9171012" cy="794403"/>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10"/>
          <p:cNvSpPr>
            <a:spLocks noChangeArrowheads="1"/>
          </p:cNvSpPr>
          <p:nvPr/>
        </p:nvSpPr>
        <p:spPr bwMode="auto">
          <a:xfrm>
            <a:off x="676275" y="0"/>
            <a:ext cx="46038" cy="541338"/>
          </a:xfrm>
          <a:prstGeom prst="rect">
            <a:avLst/>
          </a:prstGeom>
          <a:solidFill>
            <a:srgbClr val="C00000"/>
          </a:solidFill>
          <a:ln>
            <a:noFill/>
          </a:ln>
        </p:spPr>
        <p:txBody>
          <a:bodyPr anchor="ctr"/>
          <a:lstStyle/>
          <a:p>
            <a:pPr algn="ctr" defTabSz="685800"/>
            <a:endParaRPr lang="zh-CN" altLang="en-US" sz="2400">
              <a:solidFill>
                <a:srgbClr val="FFFFFF"/>
              </a:solidFill>
              <a:latin typeface="Calibri" panose="020F0502020204030204" charset="0"/>
              <a:ea typeface="微软雅黑" panose="020B0503020204020204" pitchFamily="34" charset="-122"/>
            </a:endParaRPr>
          </a:p>
        </p:txBody>
      </p:sp>
      <p:pic>
        <p:nvPicPr>
          <p:cNvPr id="41" name="图片 40" descr="学校名称.png"/>
          <p:cNvPicPr>
            <a:picLocks noChangeAspect="1"/>
          </p:cNvPicPr>
          <p:nvPr/>
        </p:nvPicPr>
        <p:blipFill>
          <a:blip r:embed="rId17" cstate="print"/>
          <a:stretch>
            <a:fillRect/>
          </a:stretch>
        </p:blipFill>
        <p:spPr>
          <a:xfrm>
            <a:off x="717194" y="4515283"/>
            <a:ext cx="2559050" cy="725170"/>
          </a:xfrm>
          <a:prstGeom prst="rect">
            <a:avLst/>
          </a:prstGeom>
        </p:spPr>
      </p:pic>
      <p:pic>
        <p:nvPicPr>
          <p:cNvPr id="19" name="Picture 11" descr="F:\桌面\党政机关\素材\党徽\Nipic_20180988_201509091138025270001.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0" y="18340"/>
            <a:ext cx="645405" cy="517611"/>
          </a:xfrm>
          <a:prstGeom prst="rect">
            <a:avLst/>
          </a:prstGeom>
          <a:solidFill>
            <a:schemeClr val="bg1">
              <a:lumMod val="95000"/>
            </a:schemeClr>
          </a:solidFill>
        </p:spPr>
      </p:pic>
      <p:sp>
        <p:nvSpPr>
          <p:cNvPr id="2" name="矩形 1"/>
          <p:cNvSpPr/>
          <p:nvPr/>
        </p:nvSpPr>
        <p:spPr>
          <a:xfrm>
            <a:off x="2325851" y="1406413"/>
            <a:ext cx="6193083" cy="646331"/>
          </a:xfrm>
          <a:prstGeom prst="rect">
            <a:avLst/>
          </a:prstGeom>
        </p:spPr>
        <p:txBody>
          <a:bodyPr wrap="square">
            <a:spAutoFit/>
          </a:bodyPr>
          <a:lstStyle/>
          <a:p>
            <a:r>
              <a:rPr lang="zh-CN" altLang="en-US" sz="1200" dirty="0">
                <a:solidFill>
                  <a:srgbClr val="591300"/>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充分显示了中国共产党人对于中国社会在走向伟大复兴征程中，国家的制度体系、国家治理体系，应该坚持什么、巩固什么，完善什么、发展什么，有着坚定的自觉。知道什么是必须坚定不移需要坚持的，什么是要与时俱进改革和创新的。</a:t>
            </a:r>
          </a:p>
        </p:txBody>
      </p:sp>
      <p:grpSp>
        <p:nvGrpSpPr>
          <p:cNvPr id="9" name="PA-1022132">
            <a:extLst>
              <a:ext uri="{FF2B5EF4-FFF2-40B4-BE49-F238E27FC236}">
                <a16:creationId xmlns:a16="http://schemas.microsoft.com/office/drawing/2014/main" id="{77385266-FAAB-47E5-8344-FC0AAE8F901D}"/>
              </a:ext>
            </a:extLst>
          </p:cNvPr>
          <p:cNvGrpSpPr/>
          <p:nvPr>
            <p:custDataLst>
              <p:tags r:id="rId2"/>
            </p:custDataLst>
          </p:nvPr>
        </p:nvGrpSpPr>
        <p:grpSpPr>
          <a:xfrm>
            <a:off x="1500795" y="1116457"/>
            <a:ext cx="5778642" cy="191322"/>
            <a:chOff x="665978" y="1491630"/>
            <a:chExt cx="7704856" cy="255096"/>
          </a:xfrm>
          <a:solidFill>
            <a:srgbClr val="C00000"/>
          </a:solidFill>
        </p:grpSpPr>
        <p:grpSp>
          <p:nvGrpSpPr>
            <p:cNvPr id="10" name="组合 9">
              <a:extLst>
                <a:ext uri="{FF2B5EF4-FFF2-40B4-BE49-F238E27FC236}">
                  <a16:creationId xmlns:a16="http://schemas.microsoft.com/office/drawing/2014/main" id="{A875EAB6-AA7A-4F74-9337-DDB8B1348787}"/>
                </a:ext>
              </a:extLst>
            </p:cNvPr>
            <p:cNvGrpSpPr/>
            <p:nvPr/>
          </p:nvGrpSpPr>
          <p:grpSpPr>
            <a:xfrm>
              <a:off x="4118171" y="1491630"/>
              <a:ext cx="887762" cy="255096"/>
              <a:chOff x="3965502" y="1879809"/>
              <a:chExt cx="1193100" cy="342834"/>
            </a:xfrm>
            <a:grpFill/>
          </p:grpSpPr>
          <p:sp>
            <p:nvSpPr>
              <p:cNvPr id="15" name="PA-dark-star-shape_15445">
                <a:extLst>
                  <a:ext uri="{FF2B5EF4-FFF2-40B4-BE49-F238E27FC236}">
                    <a16:creationId xmlns:a16="http://schemas.microsoft.com/office/drawing/2014/main" id="{E9F3DBA2-3F8E-4BF7-B945-24F83D49BDC0}"/>
                  </a:ext>
                </a:extLst>
              </p:cNvPr>
              <p:cNvSpPr>
                <a:spLocks noChangeAspect="1"/>
              </p:cNvSpPr>
              <p:nvPr>
                <p:custDataLst>
                  <p:tags r:id="rId9"/>
                </p:custDataLst>
              </p:nvPr>
            </p:nvSpPr>
            <p:spPr bwMode="auto">
              <a:xfrm>
                <a:off x="4391609" y="1879809"/>
                <a:ext cx="360781" cy="342834"/>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6" name="PA-dark-star-shape_15445">
                <a:extLst>
                  <a:ext uri="{FF2B5EF4-FFF2-40B4-BE49-F238E27FC236}">
                    <a16:creationId xmlns:a16="http://schemas.microsoft.com/office/drawing/2014/main" id="{327148F3-DDDB-426B-899F-554E5AFE2280}"/>
                  </a:ext>
                </a:extLst>
              </p:cNvPr>
              <p:cNvSpPr>
                <a:spLocks noChangeAspect="1"/>
              </p:cNvSpPr>
              <p:nvPr>
                <p:custDataLst>
                  <p:tags r:id="rId10"/>
                </p:custDataLst>
              </p:nvPr>
            </p:nvSpPr>
            <p:spPr bwMode="auto">
              <a:xfrm>
                <a:off x="4771621"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7" name="PA-dark-star-shape_15445">
                <a:extLst>
                  <a:ext uri="{FF2B5EF4-FFF2-40B4-BE49-F238E27FC236}">
                    <a16:creationId xmlns:a16="http://schemas.microsoft.com/office/drawing/2014/main" id="{2000E172-2B2A-4664-89CE-24B6E7BF7263}"/>
                  </a:ext>
                </a:extLst>
              </p:cNvPr>
              <p:cNvSpPr>
                <a:spLocks noChangeAspect="1"/>
              </p:cNvSpPr>
              <p:nvPr>
                <p:custDataLst>
                  <p:tags r:id="rId11"/>
                </p:custDataLst>
              </p:nvPr>
            </p:nvSpPr>
            <p:spPr bwMode="auto">
              <a:xfrm>
                <a:off x="4161559"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8" name="PA-dark-star-shape_15445">
                <a:extLst>
                  <a:ext uri="{FF2B5EF4-FFF2-40B4-BE49-F238E27FC236}">
                    <a16:creationId xmlns:a16="http://schemas.microsoft.com/office/drawing/2014/main" id="{F50A4D79-43F3-4908-BF19-04EA33905788}"/>
                  </a:ext>
                </a:extLst>
              </p:cNvPr>
              <p:cNvSpPr>
                <a:spLocks noChangeAspect="1"/>
              </p:cNvSpPr>
              <p:nvPr>
                <p:custDataLst>
                  <p:tags r:id="rId12"/>
                </p:custDataLst>
              </p:nvPr>
            </p:nvSpPr>
            <p:spPr bwMode="auto">
              <a:xfrm>
                <a:off x="396550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20" name="PA-dark-star-shape_15445">
                <a:extLst>
                  <a:ext uri="{FF2B5EF4-FFF2-40B4-BE49-F238E27FC236}">
                    <a16:creationId xmlns:a16="http://schemas.microsoft.com/office/drawing/2014/main" id="{A9AEFAE5-D3B5-46BC-8154-CD76518128B2}"/>
                  </a:ext>
                </a:extLst>
              </p:cNvPr>
              <p:cNvSpPr>
                <a:spLocks noChangeAspect="1"/>
              </p:cNvSpPr>
              <p:nvPr>
                <p:custDataLst>
                  <p:tags r:id="rId13"/>
                </p:custDataLst>
              </p:nvPr>
            </p:nvSpPr>
            <p:spPr bwMode="auto">
              <a:xfrm>
                <a:off x="503791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grpSp>
        <p:grpSp>
          <p:nvGrpSpPr>
            <p:cNvPr id="12" name="组合 11">
              <a:extLst>
                <a:ext uri="{FF2B5EF4-FFF2-40B4-BE49-F238E27FC236}">
                  <a16:creationId xmlns:a16="http://schemas.microsoft.com/office/drawing/2014/main" id="{776AB095-4180-475F-B93D-873F07ED8E16}"/>
                </a:ext>
              </a:extLst>
            </p:cNvPr>
            <p:cNvGrpSpPr/>
            <p:nvPr/>
          </p:nvGrpSpPr>
          <p:grpSpPr>
            <a:xfrm>
              <a:off x="665978" y="1619178"/>
              <a:ext cx="7704856" cy="0"/>
              <a:chOff x="665978" y="2082167"/>
              <a:chExt cx="7704856" cy="0"/>
            </a:xfrm>
            <a:grpFill/>
          </p:grpSpPr>
          <p:cxnSp>
            <p:nvCxnSpPr>
              <p:cNvPr id="13" name="PA-直接连接符 7">
                <a:extLst>
                  <a:ext uri="{FF2B5EF4-FFF2-40B4-BE49-F238E27FC236}">
                    <a16:creationId xmlns:a16="http://schemas.microsoft.com/office/drawing/2014/main" id="{3C352740-19EB-4E34-BF48-B0FA5F185EB6}"/>
                  </a:ext>
                </a:extLst>
              </p:cNvPr>
              <p:cNvCxnSpPr>
                <a:cxnSpLocks/>
              </p:cNvCxnSpPr>
              <p:nvPr>
                <p:custDataLst>
                  <p:tags r:id="rId7"/>
                </p:custDataLst>
              </p:nvPr>
            </p:nvCxnSpPr>
            <p:spPr>
              <a:xfrm>
                <a:off x="5148064" y="2082167"/>
                <a:ext cx="3222770" cy="0"/>
              </a:xfrm>
              <a:prstGeom prst="line">
                <a:avLst/>
              </a:prstGeom>
              <a:grpFill/>
              <a:ln w="15875" cap="flat" cmpd="sng" algn="ctr">
                <a:solidFill>
                  <a:srgbClr val="C00000"/>
                </a:solidFill>
                <a:prstDash val="solid"/>
                <a:miter lim="800000"/>
              </a:ln>
              <a:effectLst/>
            </p:spPr>
          </p:cxnSp>
          <p:cxnSp>
            <p:nvCxnSpPr>
              <p:cNvPr id="14" name="PA-直接连接符 8">
                <a:extLst>
                  <a:ext uri="{FF2B5EF4-FFF2-40B4-BE49-F238E27FC236}">
                    <a16:creationId xmlns:a16="http://schemas.microsoft.com/office/drawing/2014/main" id="{43582034-307D-497A-B426-6258ADBF106B}"/>
                  </a:ext>
                </a:extLst>
              </p:cNvPr>
              <p:cNvCxnSpPr>
                <a:cxnSpLocks/>
              </p:cNvCxnSpPr>
              <p:nvPr>
                <p:custDataLst>
                  <p:tags r:id="rId8"/>
                </p:custDataLst>
              </p:nvPr>
            </p:nvCxnSpPr>
            <p:spPr>
              <a:xfrm>
                <a:off x="665978" y="2082167"/>
                <a:ext cx="3329958" cy="0"/>
              </a:xfrm>
              <a:prstGeom prst="line">
                <a:avLst/>
              </a:prstGeom>
              <a:grpFill/>
              <a:ln w="15875" cap="flat" cmpd="sng" algn="ctr">
                <a:solidFill>
                  <a:srgbClr val="C00000"/>
                </a:solidFill>
                <a:prstDash val="solid"/>
                <a:miter lim="800000"/>
              </a:ln>
              <a:effectLst/>
            </p:spPr>
          </p:cxnSp>
        </p:grpSp>
      </p:grpSp>
      <p:sp>
        <p:nvSpPr>
          <p:cNvPr id="21" name="PA-1022133">
            <a:extLst>
              <a:ext uri="{FF2B5EF4-FFF2-40B4-BE49-F238E27FC236}">
                <a16:creationId xmlns:a16="http://schemas.microsoft.com/office/drawing/2014/main" id="{CEE5351F-2A11-448B-B3CD-53DAC6B40C0F}"/>
              </a:ext>
            </a:extLst>
          </p:cNvPr>
          <p:cNvSpPr/>
          <p:nvPr>
            <p:custDataLst>
              <p:tags r:id="rId3"/>
            </p:custDataLst>
          </p:nvPr>
        </p:nvSpPr>
        <p:spPr>
          <a:xfrm>
            <a:off x="3776658" y="632084"/>
            <a:ext cx="1303487" cy="499624"/>
          </a:xfrm>
          <a:prstGeom prst="rect">
            <a:avLst/>
          </a:prstGeom>
        </p:spPr>
        <p:txBody>
          <a:bodyPr wrap="square">
            <a:spAutoFit/>
          </a:bodyPr>
          <a:lstStyle/>
          <a:p>
            <a:pPr defTabSz="685800" fontAlgn="base">
              <a:lnSpc>
                <a:spcPct val="150000"/>
              </a:lnSpc>
              <a:spcBef>
                <a:spcPct val="0"/>
              </a:spcBef>
              <a:spcAft>
                <a:spcPct val="0"/>
              </a:spcAft>
              <a:defRPr/>
            </a:pPr>
            <a:r>
              <a:rPr lang="zh-CN" altLang="en-US" sz="2000" b="1" dirty="0">
                <a:solidFill>
                  <a:srgbClr val="C00000"/>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重大价值</a:t>
            </a:r>
          </a:p>
        </p:txBody>
      </p:sp>
      <p:grpSp>
        <p:nvGrpSpPr>
          <p:cNvPr id="22" name="组合 13">
            <a:extLst>
              <a:ext uri="{FF2B5EF4-FFF2-40B4-BE49-F238E27FC236}">
                <a16:creationId xmlns:a16="http://schemas.microsoft.com/office/drawing/2014/main" id="{859029E3-1DB3-42F1-9DE3-FB48F6D6B658}"/>
              </a:ext>
            </a:extLst>
          </p:cNvPr>
          <p:cNvGrpSpPr>
            <a:grpSpLocks/>
          </p:cNvGrpSpPr>
          <p:nvPr/>
        </p:nvGrpSpPr>
        <p:grpSpPr bwMode="auto">
          <a:xfrm>
            <a:off x="644412" y="1486920"/>
            <a:ext cx="1663477" cy="340429"/>
            <a:chOff x="1198027" y="2104674"/>
            <a:chExt cx="1656875" cy="404145"/>
          </a:xfrm>
        </p:grpSpPr>
        <p:sp>
          <p:nvSpPr>
            <p:cNvPr id="23" name="圆角矩形 26">
              <a:extLst>
                <a:ext uri="{FF2B5EF4-FFF2-40B4-BE49-F238E27FC236}">
                  <a16:creationId xmlns:a16="http://schemas.microsoft.com/office/drawing/2014/main" id="{18E1F529-E55D-44A2-8596-1B6254707903}"/>
                </a:ext>
              </a:extLst>
            </p:cNvPr>
            <p:cNvSpPr>
              <a:spLocks noChangeArrowheads="1"/>
            </p:cNvSpPr>
            <p:nvPr/>
          </p:nvSpPr>
          <p:spPr bwMode="auto">
            <a:xfrm>
              <a:off x="1198027" y="2104674"/>
              <a:ext cx="1656875" cy="404145"/>
            </a:xfrm>
            <a:prstGeom prst="roundRect">
              <a:avLst>
                <a:gd name="adj" fmla="val 16667"/>
              </a:avLst>
            </a:pr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609585"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zh-CN" altLang="en-US" sz="1600" b="0" i="0" u="none" strike="noStrike" kern="0" cap="none" spc="0" normalizeH="0" baseline="0" noProof="0">
                <a:ln>
                  <a:noFill/>
                </a:ln>
                <a:solidFill>
                  <a:srgbClr val="FFFFFF"/>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5" name="矩形 16">
              <a:extLst>
                <a:ext uri="{FF2B5EF4-FFF2-40B4-BE49-F238E27FC236}">
                  <a16:creationId xmlns:a16="http://schemas.microsoft.com/office/drawing/2014/main" id="{9A393561-25DF-4805-A227-7081D8233E2D}"/>
                </a:ext>
              </a:extLst>
            </p:cNvPr>
            <p:cNvSpPr>
              <a:spLocks noChangeArrowheads="1"/>
            </p:cNvSpPr>
            <p:nvPr/>
          </p:nvSpPr>
          <p:spPr bwMode="auto">
            <a:xfrm>
              <a:off x="1671959" y="2106899"/>
              <a:ext cx="1096000" cy="401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defTabSz="609585">
                <a:defRPr/>
              </a:pPr>
              <a:r>
                <a:rPr lang="zh-CN" altLang="en-US" sz="1600" b="1" kern="0" dirty="0">
                  <a:solidFill>
                    <a:srgbClr val="FFFFFF"/>
                  </a:solidFill>
                  <a:latin typeface="微软雅黑" panose="020B0503020204020204" pitchFamily="34" charset="-122"/>
                  <a:ea typeface="微软雅黑" panose="020B0503020204020204" pitchFamily="34" charset="-122"/>
                  <a:sym typeface="思源黑体 CN Normal" panose="020B0400000000000000" pitchFamily="34" charset="-122"/>
                </a:rPr>
                <a:t>理论自觉</a:t>
              </a:r>
              <a:endParaRPr kumimoji="0" lang="zh-CN" altLang="en-US" sz="1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grpSp>
      <p:sp>
        <p:nvSpPr>
          <p:cNvPr id="29" name="PA-任意多边形 5">
            <a:extLst>
              <a:ext uri="{FF2B5EF4-FFF2-40B4-BE49-F238E27FC236}">
                <a16:creationId xmlns:a16="http://schemas.microsoft.com/office/drawing/2014/main" id="{A4425D9A-2E25-475B-B38D-6081128E76D5}"/>
              </a:ext>
            </a:extLst>
          </p:cNvPr>
          <p:cNvSpPr>
            <a:spLocks/>
          </p:cNvSpPr>
          <p:nvPr>
            <p:custDataLst>
              <p:tags r:id="rId4"/>
            </p:custDataLst>
          </p:nvPr>
        </p:nvSpPr>
        <p:spPr bwMode="auto">
          <a:xfrm>
            <a:off x="717194" y="1476589"/>
            <a:ext cx="329453" cy="337642"/>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ysClr val="window" lastClr="FFFFFF"/>
          </a:solidFill>
          <a:ln>
            <a:noFill/>
          </a:ln>
          <a:effec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3" name="矩形 2"/>
          <p:cNvSpPr/>
          <p:nvPr/>
        </p:nvSpPr>
        <p:spPr>
          <a:xfrm>
            <a:off x="2325851" y="2217258"/>
            <a:ext cx="6211045" cy="1015663"/>
          </a:xfrm>
          <a:prstGeom prst="rect">
            <a:avLst/>
          </a:prstGeom>
        </p:spPr>
        <p:txBody>
          <a:bodyPr wrap="square">
            <a:spAutoFit/>
          </a:bodyPr>
          <a:lstStyle/>
          <a:p>
            <a:pPr>
              <a:buNone/>
            </a:pPr>
            <a:r>
              <a:rPr lang="zh-CN" altLang="zh-CN" sz="1200" dirty="0">
                <a:solidFill>
                  <a:srgbClr val="591300"/>
                </a:solidFill>
                <a:latin typeface="微软雅黑" panose="020B0503020204020204" pitchFamily="34" charset="-122"/>
                <a:ea typeface="微软雅黑" panose="020B0503020204020204" pitchFamily="34" charset="-122"/>
                <a:cs typeface="+mn-ea"/>
              </a:rPr>
              <a:t>十九届四中全会把中国特色社会主义制度明确为科学的制度体系。这一科学的制度体系有什么显著优势</a:t>
            </a:r>
            <a:r>
              <a:rPr lang="zh-CN" altLang="en-US" sz="1200" dirty="0">
                <a:solidFill>
                  <a:srgbClr val="591300"/>
                </a:solidFill>
                <a:latin typeface="微软雅黑" panose="020B0503020204020204" pitchFamily="34" charset="-122"/>
                <a:ea typeface="微软雅黑" panose="020B0503020204020204" pitchFamily="34" charset="-122"/>
                <a:cs typeface="+mn-ea"/>
              </a:rPr>
              <a:t>？</a:t>
            </a:r>
            <a:r>
              <a:rPr lang="zh-CN" altLang="zh-CN" sz="1200" dirty="0">
                <a:solidFill>
                  <a:srgbClr val="591300"/>
                </a:solidFill>
                <a:latin typeface="微软雅黑" panose="020B0503020204020204" pitchFamily="34" charset="-122"/>
                <a:ea typeface="微软雅黑" panose="020B0503020204020204" pitchFamily="34" charset="-122"/>
                <a:cs typeface="+mn-ea"/>
              </a:rPr>
              <a:t>从新中国成立到现在</a:t>
            </a:r>
            <a:r>
              <a:rPr lang="en-US" altLang="zh-CN" sz="1200" dirty="0">
                <a:solidFill>
                  <a:srgbClr val="591300"/>
                </a:solidFill>
                <a:latin typeface="微软雅黑" panose="020B0503020204020204" pitchFamily="34" charset="-122"/>
                <a:ea typeface="微软雅黑" panose="020B0503020204020204" pitchFamily="34" charset="-122"/>
                <a:cs typeface="+mn-ea"/>
              </a:rPr>
              <a:t>70</a:t>
            </a:r>
            <a:r>
              <a:rPr lang="zh-CN" altLang="zh-CN" sz="1200" dirty="0">
                <a:solidFill>
                  <a:srgbClr val="591300"/>
                </a:solidFill>
                <a:latin typeface="微软雅黑" panose="020B0503020204020204" pitchFamily="34" charset="-122"/>
                <a:ea typeface="微软雅黑" panose="020B0503020204020204" pitchFamily="34" charset="-122"/>
                <a:cs typeface="+mn-ea"/>
              </a:rPr>
              <a:t>年来能取得如此大的社会经济发展奇迹，能实现“风景这边独好”的“中国之治”，就是靠中国特色社会主义制度</a:t>
            </a:r>
            <a:r>
              <a:rPr lang="zh-CN" altLang="en-US" sz="1200" dirty="0">
                <a:solidFill>
                  <a:srgbClr val="591300"/>
                </a:solidFill>
                <a:latin typeface="微软雅黑" panose="020B0503020204020204" pitchFamily="34" charset="-122"/>
                <a:ea typeface="微软雅黑" panose="020B0503020204020204" pitchFamily="34" charset="-122"/>
                <a:cs typeface="+mn-ea"/>
              </a:rPr>
              <a:t>。改革开放以来，中国创造了世所罕见的两大奇迹，一是经济快速发展，二是社会长期稳定，没有中国特色社会主义制度，是不可能产生如此巨大的世界影响的。</a:t>
            </a:r>
            <a:endParaRPr lang="zh-CN" altLang="zh-CN" sz="1200" dirty="0">
              <a:solidFill>
                <a:srgbClr val="591300"/>
              </a:solidFill>
              <a:latin typeface="微软雅黑" panose="020B0503020204020204" pitchFamily="34" charset="-122"/>
              <a:ea typeface="微软雅黑" panose="020B0503020204020204" pitchFamily="34" charset="-122"/>
              <a:cs typeface="+mn-ea"/>
            </a:endParaRPr>
          </a:p>
        </p:txBody>
      </p:sp>
      <p:grpSp>
        <p:nvGrpSpPr>
          <p:cNvPr id="34" name="组合 13">
            <a:extLst>
              <a:ext uri="{FF2B5EF4-FFF2-40B4-BE49-F238E27FC236}">
                <a16:creationId xmlns:a16="http://schemas.microsoft.com/office/drawing/2014/main" id="{859029E3-1DB3-42F1-9DE3-FB48F6D6B658}"/>
              </a:ext>
            </a:extLst>
          </p:cNvPr>
          <p:cNvGrpSpPr>
            <a:grpSpLocks/>
          </p:cNvGrpSpPr>
          <p:nvPr/>
        </p:nvGrpSpPr>
        <p:grpSpPr bwMode="auto">
          <a:xfrm>
            <a:off x="669056" y="2507671"/>
            <a:ext cx="1663477" cy="340429"/>
            <a:chOff x="1198027" y="2104674"/>
            <a:chExt cx="1656875" cy="404145"/>
          </a:xfrm>
        </p:grpSpPr>
        <p:sp>
          <p:nvSpPr>
            <p:cNvPr id="35" name="圆角矩形 26">
              <a:extLst>
                <a:ext uri="{FF2B5EF4-FFF2-40B4-BE49-F238E27FC236}">
                  <a16:creationId xmlns:a16="http://schemas.microsoft.com/office/drawing/2014/main" id="{18E1F529-E55D-44A2-8596-1B6254707903}"/>
                </a:ext>
              </a:extLst>
            </p:cNvPr>
            <p:cNvSpPr>
              <a:spLocks noChangeArrowheads="1"/>
            </p:cNvSpPr>
            <p:nvPr/>
          </p:nvSpPr>
          <p:spPr bwMode="auto">
            <a:xfrm>
              <a:off x="1198027" y="2104674"/>
              <a:ext cx="1656875" cy="404145"/>
            </a:xfrm>
            <a:prstGeom prst="roundRect">
              <a:avLst>
                <a:gd name="adj" fmla="val 16667"/>
              </a:avLst>
            </a:pr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609585"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zh-CN" altLang="en-US" sz="1600" b="0" i="0" u="none" strike="noStrike" kern="0" cap="none" spc="0" normalizeH="0" baseline="0" noProof="0">
                <a:ln>
                  <a:noFill/>
                </a:ln>
                <a:solidFill>
                  <a:srgbClr val="FFFFFF"/>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8" name="矩形 16">
              <a:extLst>
                <a:ext uri="{FF2B5EF4-FFF2-40B4-BE49-F238E27FC236}">
                  <a16:creationId xmlns:a16="http://schemas.microsoft.com/office/drawing/2014/main" id="{9A393561-25DF-4805-A227-7081D8233E2D}"/>
                </a:ext>
              </a:extLst>
            </p:cNvPr>
            <p:cNvSpPr>
              <a:spLocks noChangeArrowheads="1"/>
            </p:cNvSpPr>
            <p:nvPr/>
          </p:nvSpPr>
          <p:spPr bwMode="auto">
            <a:xfrm>
              <a:off x="1671959" y="2106899"/>
              <a:ext cx="1096000" cy="401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defTabSz="609585">
                <a:defRPr/>
              </a:pPr>
              <a:r>
                <a:rPr kumimoji="0" lang="zh-CN" altLang="en-US" sz="1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制度自信</a:t>
              </a:r>
            </a:p>
          </p:txBody>
        </p:sp>
      </p:grpSp>
      <p:sp>
        <p:nvSpPr>
          <p:cNvPr id="39" name="PA-任意多边形 5">
            <a:extLst>
              <a:ext uri="{FF2B5EF4-FFF2-40B4-BE49-F238E27FC236}">
                <a16:creationId xmlns:a16="http://schemas.microsoft.com/office/drawing/2014/main" id="{A4425D9A-2E25-475B-B38D-6081128E76D5}"/>
              </a:ext>
            </a:extLst>
          </p:cNvPr>
          <p:cNvSpPr>
            <a:spLocks/>
          </p:cNvSpPr>
          <p:nvPr>
            <p:custDataLst>
              <p:tags r:id="rId5"/>
            </p:custDataLst>
          </p:nvPr>
        </p:nvSpPr>
        <p:spPr bwMode="auto">
          <a:xfrm>
            <a:off x="728134" y="2485464"/>
            <a:ext cx="329453" cy="337642"/>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ysClr val="window" lastClr="FFFFFF"/>
          </a:solidFill>
          <a:ln>
            <a:noFill/>
          </a:ln>
          <a:effec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grpSp>
        <p:nvGrpSpPr>
          <p:cNvPr id="44" name="组合 13">
            <a:extLst>
              <a:ext uri="{FF2B5EF4-FFF2-40B4-BE49-F238E27FC236}">
                <a16:creationId xmlns:a16="http://schemas.microsoft.com/office/drawing/2014/main" id="{859029E3-1DB3-42F1-9DE3-FB48F6D6B658}"/>
              </a:ext>
            </a:extLst>
          </p:cNvPr>
          <p:cNvGrpSpPr>
            <a:grpSpLocks/>
          </p:cNvGrpSpPr>
          <p:nvPr/>
        </p:nvGrpSpPr>
        <p:grpSpPr bwMode="auto">
          <a:xfrm>
            <a:off x="645405" y="3494941"/>
            <a:ext cx="1663477" cy="340429"/>
            <a:chOff x="1198027" y="2104674"/>
            <a:chExt cx="1656875" cy="404145"/>
          </a:xfrm>
        </p:grpSpPr>
        <p:sp>
          <p:nvSpPr>
            <p:cNvPr id="45" name="圆角矩形 26">
              <a:extLst>
                <a:ext uri="{FF2B5EF4-FFF2-40B4-BE49-F238E27FC236}">
                  <a16:creationId xmlns:a16="http://schemas.microsoft.com/office/drawing/2014/main" id="{18E1F529-E55D-44A2-8596-1B6254707903}"/>
                </a:ext>
              </a:extLst>
            </p:cNvPr>
            <p:cNvSpPr>
              <a:spLocks noChangeArrowheads="1"/>
            </p:cNvSpPr>
            <p:nvPr/>
          </p:nvSpPr>
          <p:spPr bwMode="auto">
            <a:xfrm>
              <a:off x="1198027" y="2104674"/>
              <a:ext cx="1656875" cy="404145"/>
            </a:xfrm>
            <a:prstGeom prst="roundRect">
              <a:avLst>
                <a:gd name="adj" fmla="val 16667"/>
              </a:avLst>
            </a:pr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defTabSz="609585"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zh-CN" altLang="en-US" sz="1600" b="0" i="0" u="none" strike="noStrike" kern="0" cap="none" spc="0" normalizeH="0" baseline="0" noProof="0">
                <a:ln>
                  <a:noFill/>
                </a:ln>
                <a:solidFill>
                  <a:srgbClr val="FFFFFF"/>
                </a:solidFill>
                <a:effectLst/>
                <a:uLnTx/>
                <a:uFillTx/>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6" name="矩形 16">
              <a:extLst>
                <a:ext uri="{FF2B5EF4-FFF2-40B4-BE49-F238E27FC236}">
                  <a16:creationId xmlns:a16="http://schemas.microsoft.com/office/drawing/2014/main" id="{9A393561-25DF-4805-A227-7081D8233E2D}"/>
                </a:ext>
              </a:extLst>
            </p:cNvPr>
            <p:cNvSpPr>
              <a:spLocks noChangeArrowheads="1"/>
            </p:cNvSpPr>
            <p:nvPr/>
          </p:nvSpPr>
          <p:spPr bwMode="auto">
            <a:xfrm>
              <a:off x="1671959" y="2106899"/>
              <a:ext cx="1096000" cy="401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defTabSz="609585">
                <a:defRPr/>
              </a:pPr>
              <a:r>
                <a:rPr lang="zh-CN" altLang="en-US" sz="1600" b="1" kern="0" dirty="0">
                  <a:solidFill>
                    <a:srgbClr val="FFFFFF"/>
                  </a:solidFill>
                  <a:latin typeface="微软雅黑" panose="020B0503020204020204" pitchFamily="34" charset="-122"/>
                  <a:ea typeface="微软雅黑" panose="020B0503020204020204" pitchFamily="34" charset="-122"/>
                  <a:sym typeface="思源黑体 CN Normal" panose="020B0400000000000000" pitchFamily="34" charset="-122"/>
                </a:rPr>
                <a:t>自强精神</a:t>
              </a:r>
              <a:endParaRPr kumimoji="0" lang="zh-CN" altLang="en-US" sz="16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grpSp>
      <p:sp>
        <p:nvSpPr>
          <p:cNvPr id="47" name="PA-任意多边形 5">
            <a:extLst>
              <a:ext uri="{FF2B5EF4-FFF2-40B4-BE49-F238E27FC236}">
                <a16:creationId xmlns:a16="http://schemas.microsoft.com/office/drawing/2014/main" id="{A4425D9A-2E25-475B-B38D-6081128E76D5}"/>
              </a:ext>
            </a:extLst>
          </p:cNvPr>
          <p:cNvSpPr>
            <a:spLocks/>
          </p:cNvSpPr>
          <p:nvPr>
            <p:custDataLst>
              <p:tags r:id="rId6"/>
            </p:custDataLst>
          </p:nvPr>
        </p:nvSpPr>
        <p:spPr bwMode="auto">
          <a:xfrm>
            <a:off x="704483" y="3472734"/>
            <a:ext cx="329453" cy="337642"/>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ysClr val="window" lastClr="FFFFFF"/>
          </a:solidFill>
          <a:ln>
            <a:noFill/>
          </a:ln>
          <a:effec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4" name="矩形 3"/>
          <p:cNvSpPr/>
          <p:nvPr/>
        </p:nvSpPr>
        <p:spPr>
          <a:xfrm>
            <a:off x="2325851" y="3429111"/>
            <a:ext cx="6193083" cy="461665"/>
          </a:xfrm>
          <a:prstGeom prst="rect">
            <a:avLst/>
          </a:prstGeom>
        </p:spPr>
        <p:txBody>
          <a:bodyPr wrap="square">
            <a:spAutoFit/>
          </a:bodyPr>
          <a:lstStyle/>
          <a:p>
            <a:pPr>
              <a:buNone/>
            </a:pPr>
            <a:r>
              <a:rPr lang="zh-CN" altLang="en-US" sz="1200" dirty="0">
                <a:solidFill>
                  <a:srgbClr val="591300"/>
                </a:solidFill>
                <a:latin typeface="微软雅黑" panose="020B0503020204020204" pitchFamily="34" charset="-122"/>
                <a:ea typeface="微软雅黑" panose="020B0503020204020204" pitchFamily="34" charset="-122"/>
                <a:cs typeface="+mn-ea"/>
              </a:rPr>
              <a:t>自强是中国共产党人鲜明的精神特点。</a:t>
            </a:r>
            <a:r>
              <a:rPr lang="zh-CN" altLang="zh-CN" sz="1200" dirty="0">
                <a:solidFill>
                  <a:srgbClr val="591300"/>
                </a:solidFill>
                <a:latin typeface="微软雅黑" panose="020B0503020204020204" pitchFamily="34" charset="-122"/>
                <a:ea typeface="微软雅黑" panose="020B0503020204020204" pitchFamily="34" charset="-122"/>
                <a:cs typeface="+mn-ea"/>
              </a:rPr>
              <a:t>中国特色社会主义制度体系还需要不断地发展和完善，还需要让制度更加强大</a:t>
            </a:r>
            <a:r>
              <a:rPr lang="zh-CN" altLang="en-US" sz="1200" dirty="0">
                <a:solidFill>
                  <a:srgbClr val="591300"/>
                </a:solidFill>
                <a:latin typeface="微软雅黑" panose="020B0503020204020204" pitchFamily="34" charset="-122"/>
                <a:ea typeface="微软雅黑" panose="020B0503020204020204" pitchFamily="34" charset="-122"/>
                <a:cs typeface="+mn-ea"/>
              </a:rPr>
              <a:t>，这是中国共产党人自省、自强的本质体现。</a:t>
            </a:r>
            <a:endParaRPr lang="zh-CN" altLang="zh-CN" sz="1200" dirty="0">
              <a:solidFill>
                <a:srgbClr val="591300"/>
              </a:solidFill>
              <a:latin typeface="微软雅黑" panose="020B0503020204020204" pitchFamily="34" charset="-122"/>
              <a:ea typeface="微软雅黑" panose="020B0503020204020204" pitchFamily="34" charset="-122"/>
              <a:cs typeface="+mn-ea"/>
            </a:endParaRPr>
          </a:p>
        </p:txBody>
      </p:sp>
      <p:sp>
        <p:nvSpPr>
          <p:cNvPr id="48" name="矩形 47"/>
          <p:cNvSpPr/>
          <p:nvPr/>
        </p:nvSpPr>
        <p:spPr>
          <a:xfrm>
            <a:off x="2366391" y="1403477"/>
            <a:ext cx="6152543" cy="683177"/>
          </a:xfrm>
          <a:prstGeom prst="rect">
            <a:avLst/>
          </a:prstGeom>
          <a:noFill/>
          <a:ln w="19050" cap="flat" cmpd="sng" algn="ctr">
            <a:solidFill>
              <a:srgbClr val="C00000"/>
            </a:solidFill>
            <a:prstDash val="sysDot"/>
          </a:ln>
          <a:effectLst/>
        </p:spPr>
        <p:txBody>
          <a:bodyPr rtlCol="0" anchor="ctr"/>
          <a:lstStyle/>
          <a:p>
            <a:pPr algn="ctr" fontAlgn="base">
              <a:spcBef>
                <a:spcPct val="0"/>
              </a:spcBef>
              <a:spcAft>
                <a:spcPct val="0"/>
              </a:spcAft>
              <a:defRPr/>
            </a:pPr>
            <a:endParaRPr lang="zh-CN" altLang="en-US" sz="1600" b="1" kern="0">
              <a:solidFill>
                <a:srgbClr val="FFFDFB"/>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9" name="矩形 48"/>
          <p:cNvSpPr/>
          <p:nvPr/>
        </p:nvSpPr>
        <p:spPr>
          <a:xfrm>
            <a:off x="2383360" y="3429111"/>
            <a:ext cx="6152543" cy="498497"/>
          </a:xfrm>
          <a:prstGeom prst="rect">
            <a:avLst/>
          </a:prstGeom>
          <a:noFill/>
          <a:ln w="19050" cap="flat" cmpd="sng" algn="ctr">
            <a:solidFill>
              <a:srgbClr val="C00000"/>
            </a:solidFill>
            <a:prstDash val="sysDot"/>
          </a:ln>
          <a:effectLst/>
        </p:spPr>
        <p:txBody>
          <a:bodyPr rtlCol="0" anchor="ctr"/>
          <a:lstStyle/>
          <a:p>
            <a:pPr algn="ctr" fontAlgn="base">
              <a:spcBef>
                <a:spcPct val="0"/>
              </a:spcBef>
              <a:spcAft>
                <a:spcPct val="0"/>
              </a:spcAft>
              <a:defRPr/>
            </a:pPr>
            <a:endParaRPr lang="zh-CN" altLang="en-US" sz="1600" b="1" kern="0">
              <a:solidFill>
                <a:srgbClr val="FFFDFB"/>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50" name="矩形 49"/>
          <p:cNvSpPr/>
          <p:nvPr/>
        </p:nvSpPr>
        <p:spPr>
          <a:xfrm>
            <a:off x="2376155" y="2234832"/>
            <a:ext cx="6152543" cy="969622"/>
          </a:xfrm>
          <a:prstGeom prst="rect">
            <a:avLst/>
          </a:prstGeom>
          <a:noFill/>
          <a:ln w="19050" cap="flat" cmpd="sng" algn="ctr">
            <a:solidFill>
              <a:srgbClr val="C00000"/>
            </a:solidFill>
            <a:prstDash val="sysDot"/>
          </a:ln>
          <a:effectLst/>
        </p:spPr>
        <p:txBody>
          <a:bodyPr rtlCol="0" anchor="ctr"/>
          <a:lstStyle/>
          <a:p>
            <a:pPr algn="ctr" fontAlgn="base">
              <a:spcBef>
                <a:spcPct val="0"/>
              </a:spcBef>
              <a:spcAft>
                <a:spcPct val="0"/>
              </a:spcAft>
              <a:defRPr/>
            </a:pPr>
            <a:endParaRPr lang="zh-CN" altLang="en-US" sz="1600" b="1" kern="0">
              <a:solidFill>
                <a:srgbClr val="FFFDFB"/>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Tree>
    <p:custDataLst>
      <p:tags r:id="rId1"/>
    </p:custDataLst>
    <p:extLst>
      <p:ext uri="{BB962C8B-B14F-4D97-AF65-F5344CB8AC3E}">
        <p14:creationId xmlns:p14="http://schemas.microsoft.com/office/powerpoint/2010/main" val="425843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8"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0-#ppt_w/2"/>
                                          </p:val>
                                        </p:tav>
                                        <p:tav tm="100000">
                                          <p:val>
                                            <p:strVal val="#ppt_x"/>
                                          </p:val>
                                        </p:tav>
                                      </p:tavLst>
                                    </p:anim>
                                    <p:anim calcmode="lin" valueType="num">
                                      <p:cBhvr additive="base">
                                        <p:cTn id="24" dur="500" fill="hold"/>
                                        <p:tgtEl>
                                          <p:spTgt spid="22"/>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2" presetClass="entr" presetSubtype="8"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500" fill="hold"/>
                                        <p:tgtEl>
                                          <p:spTgt spid="34"/>
                                        </p:tgtEl>
                                        <p:attrNameLst>
                                          <p:attrName>ppt_x</p:attrName>
                                        </p:attrNameLst>
                                      </p:cBhvr>
                                      <p:tavLst>
                                        <p:tav tm="0">
                                          <p:val>
                                            <p:strVal val="0-#ppt_w/2"/>
                                          </p:val>
                                        </p:tav>
                                        <p:tav tm="100000">
                                          <p:val>
                                            <p:strVal val="#ppt_x"/>
                                          </p:val>
                                        </p:tav>
                                      </p:tavLst>
                                    </p:anim>
                                    <p:anim calcmode="lin" valueType="num">
                                      <p:cBhvr additive="base">
                                        <p:cTn id="29" dur="500" fill="hold"/>
                                        <p:tgtEl>
                                          <p:spTgt spid="34"/>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ID="2" presetClass="entr" presetSubtype="8" fill="hold" nodeType="after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additive="base">
                                        <p:cTn id="33" dur="500" fill="hold"/>
                                        <p:tgtEl>
                                          <p:spTgt spid="44"/>
                                        </p:tgtEl>
                                        <p:attrNameLst>
                                          <p:attrName>ppt_x</p:attrName>
                                        </p:attrNameLst>
                                      </p:cBhvr>
                                      <p:tavLst>
                                        <p:tav tm="0">
                                          <p:val>
                                            <p:strVal val="0-#ppt_w/2"/>
                                          </p:val>
                                        </p:tav>
                                        <p:tav tm="100000">
                                          <p:val>
                                            <p:strVal val="#ppt_x"/>
                                          </p:val>
                                        </p:tav>
                                      </p:tavLst>
                                    </p:anim>
                                    <p:anim calcmode="lin" valueType="num">
                                      <p:cBhvr additive="base">
                                        <p:cTn id="34"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barn(inVertical)">
                                      <p:cBhvr>
                                        <p:cTn id="39" dur="500"/>
                                        <p:tgtEl>
                                          <p:spTgt spid="4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barn(inVertical)">
                                      <p:cBhvr>
                                        <p:cTn id="44" dur="500"/>
                                        <p:tgtEl>
                                          <p:spTgt spid="4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barn(inVertical)">
                                      <p:cBhvr>
                                        <p:cTn id="4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8" grpId="0" animBg="1"/>
      <p:bldP spid="49"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
          <p:cNvSpPr txBox="1">
            <a:spLocks noChangeArrowheads="1"/>
          </p:cNvSpPr>
          <p:nvPr/>
        </p:nvSpPr>
        <p:spPr bwMode="auto">
          <a:xfrm>
            <a:off x="782638" y="38101"/>
            <a:ext cx="5157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pitchFamily="34" charset="-122"/>
                <a:ea typeface="微软雅黑" panose="020B0503020204020204" pitchFamily="34" charset="-122"/>
              </a:defRPr>
            </a:lvl1pPr>
            <a:lvl2pPr>
              <a:defRPr sz="2800">
                <a:solidFill>
                  <a:schemeClr val="tx1"/>
                </a:solidFill>
                <a:latin typeface="微软雅黑" panose="020B0503020204020204" pitchFamily="34" charset="-122"/>
                <a:ea typeface="微软雅黑" panose="020B0503020204020204" pitchFamily="34" charset="-122"/>
              </a:defRPr>
            </a:lvl2pPr>
            <a:lvl3pPr>
              <a:defRPr sz="2400">
                <a:solidFill>
                  <a:schemeClr val="tx1"/>
                </a:solidFill>
                <a:latin typeface="微软雅黑" panose="020B0503020204020204" pitchFamily="34" charset="-122"/>
                <a:ea typeface="微软雅黑" panose="020B0503020204020204" pitchFamily="34" charset="-122"/>
              </a:defRPr>
            </a:lvl3pPr>
            <a:lvl4pPr>
              <a:defRPr sz="2000">
                <a:solidFill>
                  <a:schemeClr val="tx1"/>
                </a:solidFill>
                <a:latin typeface="微软雅黑" panose="020B0503020204020204" pitchFamily="34" charset="-122"/>
                <a:ea typeface="微软雅黑" panose="020B0503020204020204" pitchFamily="34" charset="-122"/>
              </a:defRPr>
            </a:lvl4pPr>
            <a:lvl5pPr>
              <a:defRPr sz="2000">
                <a:solidFill>
                  <a:schemeClr val="tx1"/>
                </a:solidFill>
                <a:latin typeface="微软雅黑" panose="020B0503020204020204" pitchFamily="34" charset="-122"/>
                <a:ea typeface="微软雅黑" panose="020B0503020204020204" pitchFamily="34" charset="-122"/>
              </a:defRPr>
            </a:lvl5pPr>
            <a:lvl6pPr>
              <a:defRPr sz="2000">
                <a:solidFill>
                  <a:schemeClr val="tx1"/>
                </a:solidFill>
                <a:latin typeface="微软雅黑" panose="020B0503020204020204" pitchFamily="34" charset="-122"/>
                <a:ea typeface="微软雅黑" panose="020B0503020204020204" pitchFamily="34" charset="-122"/>
              </a:defRPr>
            </a:lvl6pPr>
            <a:lvl7pPr>
              <a:defRPr sz="2000">
                <a:solidFill>
                  <a:schemeClr val="tx1"/>
                </a:solidFill>
                <a:latin typeface="微软雅黑" panose="020B0503020204020204" pitchFamily="34" charset="-122"/>
                <a:ea typeface="微软雅黑" panose="020B0503020204020204" pitchFamily="34" charset="-122"/>
              </a:defRPr>
            </a:lvl7pPr>
            <a:lvl8pPr>
              <a:defRPr sz="2000">
                <a:solidFill>
                  <a:schemeClr val="tx1"/>
                </a:solidFill>
                <a:latin typeface="微软雅黑" panose="020B0503020204020204" pitchFamily="34" charset="-122"/>
                <a:ea typeface="微软雅黑" panose="020B0503020204020204" pitchFamily="34" charset="-122"/>
              </a:defRPr>
            </a:lvl8pPr>
            <a:lvl9pPr>
              <a:defRPr sz="2000">
                <a:solidFill>
                  <a:schemeClr val="tx1"/>
                </a:solidFill>
                <a:latin typeface="微软雅黑" panose="020B0503020204020204" pitchFamily="34" charset="-122"/>
                <a:ea typeface="微软雅黑" panose="020B0503020204020204" pitchFamily="34" charset="-122"/>
              </a:defRPr>
            </a:lvl9pPr>
          </a:lstStyle>
          <a:p>
            <a:r>
              <a:rPr lang="zh-CN" altLang="en-US" sz="2400" b="1" dirty="0">
                <a:solidFill>
                  <a:schemeClr val="bg1"/>
                </a:solidFill>
                <a:latin typeface="楷体" panose="02010609060101010101" pitchFamily="49" charset="-122"/>
                <a:ea typeface="楷体" panose="02010609060101010101" pitchFamily="49" charset="-122"/>
              </a:rPr>
              <a:t>十九届四中全会精神学习体会</a:t>
            </a:r>
            <a:endParaRPr lang="zh-CN" altLang="zh-CN" sz="2400" b="1" dirty="0">
              <a:solidFill>
                <a:schemeClr val="bg1"/>
              </a:solidFill>
              <a:latin typeface="楷体" panose="02010609060101010101" pitchFamily="49" charset="-122"/>
              <a:ea typeface="楷体" panose="02010609060101010101" pitchFamily="49" charset="-122"/>
            </a:endParaRPr>
          </a:p>
        </p:txBody>
      </p:sp>
      <p:pic>
        <p:nvPicPr>
          <p:cNvPr id="36" name="Picture 3"/>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65352"/>
          <a:stretch>
            <a:fillRect/>
          </a:stretch>
        </p:blipFill>
        <p:spPr bwMode="auto">
          <a:xfrm>
            <a:off x="-27012" y="4349098"/>
            <a:ext cx="9171012" cy="794403"/>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10"/>
          <p:cNvSpPr>
            <a:spLocks noChangeArrowheads="1"/>
          </p:cNvSpPr>
          <p:nvPr/>
        </p:nvSpPr>
        <p:spPr bwMode="auto">
          <a:xfrm>
            <a:off x="676275" y="0"/>
            <a:ext cx="46038" cy="541338"/>
          </a:xfrm>
          <a:prstGeom prst="rect">
            <a:avLst/>
          </a:prstGeom>
          <a:solidFill>
            <a:srgbClr val="C00000"/>
          </a:solidFill>
          <a:ln>
            <a:noFill/>
          </a:ln>
        </p:spPr>
        <p:txBody>
          <a:bodyPr anchor="ctr"/>
          <a:lstStyle/>
          <a:p>
            <a:pPr algn="ctr" defTabSz="685800"/>
            <a:endParaRPr lang="zh-CN" altLang="en-US" sz="2400">
              <a:solidFill>
                <a:srgbClr val="FFFFFF"/>
              </a:solidFill>
              <a:latin typeface="Calibri" panose="020F0502020204030204" charset="0"/>
              <a:ea typeface="微软雅黑" panose="020B0503020204020204" pitchFamily="34" charset="-122"/>
            </a:endParaRPr>
          </a:p>
        </p:txBody>
      </p:sp>
      <p:pic>
        <p:nvPicPr>
          <p:cNvPr id="41" name="图片 40" descr="学校名称.png"/>
          <p:cNvPicPr>
            <a:picLocks noChangeAspect="1"/>
          </p:cNvPicPr>
          <p:nvPr/>
        </p:nvPicPr>
        <p:blipFill>
          <a:blip r:embed="rId16" cstate="print"/>
          <a:stretch>
            <a:fillRect/>
          </a:stretch>
        </p:blipFill>
        <p:spPr>
          <a:xfrm>
            <a:off x="717194" y="4515283"/>
            <a:ext cx="2559050" cy="725170"/>
          </a:xfrm>
          <a:prstGeom prst="rect">
            <a:avLst/>
          </a:prstGeom>
        </p:spPr>
      </p:pic>
      <p:pic>
        <p:nvPicPr>
          <p:cNvPr id="19" name="Picture 11" descr="F:\桌面\党政机关\素材\党徽\Nipic_20180988_201509091138025270001.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0" y="18340"/>
            <a:ext cx="645405" cy="517611"/>
          </a:xfrm>
          <a:prstGeom prst="rect">
            <a:avLst/>
          </a:prstGeom>
          <a:solidFill>
            <a:schemeClr val="bg1">
              <a:lumMod val="95000"/>
            </a:schemeClr>
          </a:solidFill>
        </p:spPr>
      </p:pic>
      <p:grpSp>
        <p:nvGrpSpPr>
          <p:cNvPr id="7" name="PA-1022132">
            <a:extLst>
              <a:ext uri="{FF2B5EF4-FFF2-40B4-BE49-F238E27FC236}">
                <a16:creationId xmlns:a16="http://schemas.microsoft.com/office/drawing/2014/main" id="{77385266-FAAB-47E5-8344-FC0AAE8F901D}"/>
              </a:ext>
            </a:extLst>
          </p:cNvPr>
          <p:cNvGrpSpPr/>
          <p:nvPr>
            <p:custDataLst>
              <p:tags r:id="rId2"/>
            </p:custDataLst>
          </p:nvPr>
        </p:nvGrpSpPr>
        <p:grpSpPr>
          <a:xfrm>
            <a:off x="1500795" y="1116457"/>
            <a:ext cx="5778642" cy="191322"/>
            <a:chOff x="665978" y="1491630"/>
            <a:chExt cx="7704856" cy="255096"/>
          </a:xfrm>
          <a:solidFill>
            <a:srgbClr val="C00000"/>
          </a:solidFill>
        </p:grpSpPr>
        <p:grpSp>
          <p:nvGrpSpPr>
            <p:cNvPr id="8" name="组合 7">
              <a:extLst>
                <a:ext uri="{FF2B5EF4-FFF2-40B4-BE49-F238E27FC236}">
                  <a16:creationId xmlns:a16="http://schemas.microsoft.com/office/drawing/2014/main" id="{A875EAB6-AA7A-4F74-9337-DDB8B1348787}"/>
                </a:ext>
              </a:extLst>
            </p:cNvPr>
            <p:cNvGrpSpPr/>
            <p:nvPr/>
          </p:nvGrpSpPr>
          <p:grpSpPr>
            <a:xfrm>
              <a:off x="4118171" y="1491630"/>
              <a:ext cx="887762" cy="255096"/>
              <a:chOff x="3965502" y="1879809"/>
              <a:chExt cx="1193100" cy="342834"/>
            </a:xfrm>
            <a:grpFill/>
          </p:grpSpPr>
          <p:sp>
            <p:nvSpPr>
              <p:cNvPr id="13" name="PA-dark-star-shape_15445">
                <a:extLst>
                  <a:ext uri="{FF2B5EF4-FFF2-40B4-BE49-F238E27FC236}">
                    <a16:creationId xmlns:a16="http://schemas.microsoft.com/office/drawing/2014/main" id="{E9F3DBA2-3F8E-4BF7-B945-24F83D49BDC0}"/>
                  </a:ext>
                </a:extLst>
              </p:cNvPr>
              <p:cNvSpPr>
                <a:spLocks noChangeAspect="1"/>
              </p:cNvSpPr>
              <p:nvPr>
                <p:custDataLst>
                  <p:tags r:id="rId8"/>
                </p:custDataLst>
              </p:nvPr>
            </p:nvSpPr>
            <p:spPr bwMode="auto">
              <a:xfrm>
                <a:off x="4391609" y="1879809"/>
                <a:ext cx="360781" cy="342834"/>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4" name="PA-dark-star-shape_15445">
                <a:extLst>
                  <a:ext uri="{FF2B5EF4-FFF2-40B4-BE49-F238E27FC236}">
                    <a16:creationId xmlns:a16="http://schemas.microsoft.com/office/drawing/2014/main" id="{327148F3-DDDB-426B-899F-554E5AFE2280}"/>
                  </a:ext>
                </a:extLst>
              </p:cNvPr>
              <p:cNvSpPr>
                <a:spLocks noChangeAspect="1"/>
              </p:cNvSpPr>
              <p:nvPr>
                <p:custDataLst>
                  <p:tags r:id="rId9"/>
                </p:custDataLst>
              </p:nvPr>
            </p:nvSpPr>
            <p:spPr bwMode="auto">
              <a:xfrm>
                <a:off x="4771621"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5" name="PA-dark-star-shape_15445">
                <a:extLst>
                  <a:ext uri="{FF2B5EF4-FFF2-40B4-BE49-F238E27FC236}">
                    <a16:creationId xmlns:a16="http://schemas.microsoft.com/office/drawing/2014/main" id="{2000E172-2B2A-4664-89CE-24B6E7BF7263}"/>
                  </a:ext>
                </a:extLst>
              </p:cNvPr>
              <p:cNvSpPr>
                <a:spLocks noChangeAspect="1"/>
              </p:cNvSpPr>
              <p:nvPr>
                <p:custDataLst>
                  <p:tags r:id="rId10"/>
                </p:custDataLst>
              </p:nvPr>
            </p:nvSpPr>
            <p:spPr bwMode="auto">
              <a:xfrm>
                <a:off x="4161559"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6" name="PA-dark-star-shape_15445">
                <a:extLst>
                  <a:ext uri="{FF2B5EF4-FFF2-40B4-BE49-F238E27FC236}">
                    <a16:creationId xmlns:a16="http://schemas.microsoft.com/office/drawing/2014/main" id="{F50A4D79-43F3-4908-BF19-04EA33905788}"/>
                  </a:ext>
                </a:extLst>
              </p:cNvPr>
              <p:cNvSpPr>
                <a:spLocks noChangeAspect="1"/>
              </p:cNvSpPr>
              <p:nvPr>
                <p:custDataLst>
                  <p:tags r:id="rId11"/>
                </p:custDataLst>
              </p:nvPr>
            </p:nvSpPr>
            <p:spPr bwMode="auto">
              <a:xfrm>
                <a:off x="396550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7" name="PA-dark-star-shape_15445">
                <a:extLst>
                  <a:ext uri="{FF2B5EF4-FFF2-40B4-BE49-F238E27FC236}">
                    <a16:creationId xmlns:a16="http://schemas.microsoft.com/office/drawing/2014/main" id="{A9AEFAE5-D3B5-46BC-8154-CD76518128B2}"/>
                  </a:ext>
                </a:extLst>
              </p:cNvPr>
              <p:cNvSpPr>
                <a:spLocks noChangeAspect="1"/>
              </p:cNvSpPr>
              <p:nvPr>
                <p:custDataLst>
                  <p:tags r:id="rId12"/>
                </p:custDataLst>
              </p:nvPr>
            </p:nvSpPr>
            <p:spPr bwMode="auto">
              <a:xfrm>
                <a:off x="503791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grpSp>
        <p:grpSp>
          <p:nvGrpSpPr>
            <p:cNvPr id="9" name="组合 8">
              <a:extLst>
                <a:ext uri="{FF2B5EF4-FFF2-40B4-BE49-F238E27FC236}">
                  <a16:creationId xmlns:a16="http://schemas.microsoft.com/office/drawing/2014/main" id="{776AB095-4180-475F-B93D-873F07ED8E16}"/>
                </a:ext>
              </a:extLst>
            </p:cNvPr>
            <p:cNvGrpSpPr/>
            <p:nvPr/>
          </p:nvGrpSpPr>
          <p:grpSpPr>
            <a:xfrm>
              <a:off x="665978" y="1619178"/>
              <a:ext cx="7704856" cy="0"/>
              <a:chOff x="665978" y="2082167"/>
              <a:chExt cx="7704856" cy="0"/>
            </a:xfrm>
            <a:grpFill/>
          </p:grpSpPr>
          <p:cxnSp>
            <p:nvCxnSpPr>
              <p:cNvPr id="10" name="PA-直接连接符 7">
                <a:extLst>
                  <a:ext uri="{FF2B5EF4-FFF2-40B4-BE49-F238E27FC236}">
                    <a16:creationId xmlns:a16="http://schemas.microsoft.com/office/drawing/2014/main" id="{3C352740-19EB-4E34-BF48-B0FA5F185EB6}"/>
                  </a:ext>
                </a:extLst>
              </p:cNvPr>
              <p:cNvCxnSpPr>
                <a:cxnSpLocks/>
              </p:cNvCxnSpPr>
              <p:nvPr>
                <p:custDataLst>
                  <p:tags r:id="rId6"/>
                </p:custDataLst>
              </p:nvPr>
            </p:nvCxnSpPr>
            <p:spPr>
              <a:xfrm>
                <a:off x="5148064" y="2082167"/>
                <a:ext cx="3222770" cy="0"/>
              </a:xfrm>
              <a:prstGeom prst="line">
                <a:avLst/>
              </a:prstGeom>
              <a:grpFill/>
              <a:ln w="15875" cap="flat" cmpd="sng" algn="ctr">
                <a:solidFill>
                  <a:srgbClr val="C00000"/>
                </a:solidFill>
                <a:prstDash val="solid"/>
                <a:miter lim="800000"/>
              </a:ln>
              <a:effectLst/>
            </p:spPr>
          </p:cxnSp>
          <p:cxnSp>
            <p:nvCxnSpPr>
              <p:cNvPr id="12" name="PA-直接连接符 8">
                <a:extLst>
                  <a:ext uri="{FF2B5EF4-FFF2-40B4-BE49-F238E27FC236}">
                    <a16:creationId xmlns:a16="http://schemas.microsoft.com/office/drawing/2014/main" id="{43582034-307D-497A-B426-6258ADBF106B}"/>
                  </a:ext>
                </a:extLst>
              </p:cNvPr>
              <p:cNvCxnSpPr>
                <a:cxnSpLocks/>
              </p:cNvCxnSpPr>
              <p:nvPr>
                <p:custDataLst>
                  <p:tags r:id="rId7"/>
                </p:custDataLst>
              </p:nvPr>
            </p:nvCxnSpPr>
            <p:spPr>
              <a:xfrm>
                <a:off x="665978" y="2082167"/>
                <a:ext cx="3329958" cy="0"/>
              </a:xfrm>
              <a:prstGeom prst="line">
                <a:avLst/>
              </a:prstGeom>
              <a:grpFill/>
              <a:ln w="15875" cap="flat" cmpd="sng" algn="ctr">
                <a:solidFill>
                  <a:srgbClr val="C00000"/>
                </a:solidFill>
                <a:prstDash val="solid"/>
                <a:miter lim="800000"/>
              </a:ln>
              <a:effectLst/>
            </p:spPr>
          </p:cxnSp>
        </p:grpSp>
      </p:grpSp>
      <p:sp>
        <p:nvSpPr>
          <p:cNvPr id="18" name="PA-1022133">
            <a:extLst>
              <a:ext uri="{FF2B5EF4-FFF2-40B4-BE49-F238E27FC236}">
                <a16:creationId xmlns:a16="http://schemas.microsoft.com/office/drawing/2014/main" id="{CEE5351F-2A11-448B-B3CD-53DAC6B40C0F}"/>
              </a:ext>
            </a:extLst>
          </p:cNvPr>
          <p:cNvSpPr/>
          <p:nvPr>
            <p:custDataLst>
              <p:tags r:id="rId3"/>
            </p:custDataLst>
          </p:nvPr>
        </p:nvSpPr>
        <p:spPr>
          <a:xfrm>
            <a:off x="3776658" y="633133"/>
            <a:ext cx="1303487" cy="499624"/>
          </a:xfrm>
          <a:prstGeom prst="rect">
            <a:avLst/>
          </a:prstGeom>
        </p:spPr>
        <p:txBody>
          <a:bodyPr wrap="square">
            <a:spAutoFit/>
          </a:bodyPr>
          <a:lstStyle/>
          <a:p>
            <a:pPr defTabSz="685800" fontAlgn="base">
              <a:lnSpc>
                <a:spcPct val="150000"/>
              </a:lnSpc>
              <a:spcBef>
                <a:spcPct val="0"/>
              </a:spcBef>
              <a:spcAft>
                <a:spcPct val="0"/>
              </a:spcAft>
              <a:defRPr/>
            </a:pPr>
            <a:r>
              <a:rPr lang="zh-CN" altLang="en-US" sz="2000" b="1" dirty="0">
                <a:solidFill>
                  <a:srgbClr val="C00000"/>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突出亮点</a:t>
            </a:r>
          </a:p>
        </p:txBody>
      </p:sp>
      <p:sp>
        <p:nvSpPr>
          <p:cNvPr id="38" name="PA-102250"/>
          <p:cNvSpPr/>
          <p:nvPr>
            <p:custDataLst>
              <p:tags r:id="rId4"/>
            </p:custDataLst>
          </p:nvPr>
        </p:nvSpPr>
        <p:spPr>
          <a:xfrm>
            <a:off x="676275" y="1419622"/>
            <a:ext cx="701965" cy="2121463"/>
          </a:xfrm>
          <a:prstGeom prst="rect">
            <a:avLst/>
          </a:prstGeom>
          <a:solidFill>
            <a:srgbClr val="C00000"/>
          </a:solidFill>
          <a:ln w="12700" cap="flat" cmpd="sng" algn="ctr">
            <a:noFill/>
            <a:prstDash val="solid"/>
            <a:miter lim="800000"/>
          </a:ln>
          <a:effectLst/>
        </p:spPr>
        <p:txBody>
          <a:bodyPr rtlCol="0" anchor="ctr"/>
          <a:lstStyle/>
          <a:p>
            <a:pPr algn="ctr" defTabSz="685800"/>
            <a:endParaRPr lang="zh-CN" altLang="en-US" sz="3750" kern="0" dirty="0">
              <a:solidFill>
                <a:prstClr val="white"/>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39" name="PA-102252"/>
          <p:cNvSpPr/>
          <p:nvPr>
            <p:custDataLst>
              <p:tags r:id="rId5"/>
            </p:custDataLst>
          </p:nvPr>
        </p:nvSpPr>
        <p:spPr>
          <a:xfrm rot="20868462">
            <a:off x="253897" y="996184"/>
            <a:ext cx="621680" cy="568773"/>
          </a:xfrm>
          <a:prstGeom prst="star5">
            <a:avLst/>
          </a:prstGeom>
          <a:gradFill flip="none" rotWithShape="1">
            <a:gsLst>
              <a:gs pos="17000">
                <a:srgbClr val="FFF200"/>
              </a:gs>
              <a:gs pos="79000">
                <a:srgbClr val="FF7A00"/>
              </a:gs>
            </a:gsLst>
            <a:path path="circle">
              <a:fillToRect l="50000" t="50000" r="50000" b="50000"/>
            </a:path>
          </a:gradFill>
          <a:ln w="12700" cap="flat" cmpd="sng" algn="ctr">
            <a:solidFill>
              <a:srgbClr val="FFFF00"/>
            </a:solidFill>
            <a:prstDash val="solid"/>
            <a:miter lim="800000"/>
          </a:ln>
          <a:effectLst>
            <a:outerShdw blurRad="38100" sx="102000" sy="102000" algn="ctr" rotWithShape="0">
              <a:prstClr val="black"/>
            </a:outerShdw>
          </a:effectLst>
        </p:spPr>
        <p:txBody>
          <a:bodyPr anchor="ctr"/>
          <a:lstStyle/>
          <a:p>
            <a:pPr algn="ctr" defTabSz="685800"/>
            <a:endParaRPr lang="zh-CN" altLang="en-US" sz="1200" kern="0">
              <a:solidFill>
                <a:prstClr val="white"/>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40" name="文本框 39"/>
          <p:cNvSpPr txBox="1"/>
          <p:nvPr/>
        </p:nvSpPr>
        <p:spPr>
          <a:xfrm>
            <a:off x="727826" y="2093240"/>
            <a:ext cx="553998" cy="1651095"/>
          </a:xfrm>
          <a:prstGeom prst="rect">
            <a:avLst/>
          </a:prstGeom>
          <a:noFill/>
        </p:spPr>
        <p:txBody>
          <a:bodyPr vert="eaVert"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最大亮点</a:t>
            </a:r>
          </a:p>
        </p:txBody>
      </p:sp>
      <p:sp>
        <p:nvSpPr>
          <p:cNvPr id="2" name="矩形 1"/>
          <p:cNvSpPr/>
          <p:nvPr/>
        </p:nvSpPr>
        <p:spPr>
          <a:xfrm>
            <a:off x="1476876" y="1418524"/>
            <a:ext cx="6390456" cy="2123658"/>
          </a:xfrm>
          <a:prstGeom prst="rect">
            <a:avLst/>
          </a:prstGeom>
        </p:spPr>
        <p:txBody>
          <a:bodyPr wrap="square">
            <a:spAutoFit/>
          </a:bodyPr>
          <a:lstStyle/>
          <a:p>
            <a:pPr>
              <a:lnSpc>
                <a:spcPct val="150000"/>
              </a:lnSpc>
              <a:buNone/>
            </a:pPr>
            <a:r>
              <a:rPr lang="zh-CN" altLang="en-US" sz="1600" dirty="0">
                <a:solidFill>
                  <a:srgbClr val="591300"/>
                </a:solidFill>
                <a:latin typeface="微软雅黑" panose="020B0503020204020204" pitchFamily="34" charset="-122"/>
                <a:ea typeface="微软雅黑" panose="020B0503020204020204" pitchFamily="34" charset="-122"/>
                <a:cs typeface="+mn-ea"/>
              </a:rPr>
              <a:t>最大亮点是</a:t>
            </a:r>
            <a:r>
              <a:rPr lang="zh-CN" altLang="en-US" sz="16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rPr>
              <a:t>坚持党的领导</a:t>
            </a:r>
            <a:r>
              <a:rPr lang="zh-CN" altLang="en-US" sz="1600" dirty="0">
                <a:solidFill>
                  <a:srgbClr val="591300"/>
                </a:solidFill>
                <a:latin typeface="微软雅黑" panose="020B0503020204020204" pitchFamily="34" charset="-122"/>
                <a:ea typeface="微软雅黑" panose="020B0503020204020204" pitchFamily="34" charset="-122"/>
                <a:cs typeface="+mn-ea"/>
              </a:rPr>
              <a:t>。六项制度都是根本性制度</a:t>
            </a:r>
            <a:endParaRPr lang="en-US" altLang="zh-CN" sz="1600" dirty="0">
              <a:solidFill>
                <a:srgbClr val="591300"/>
              </a:solidFill>
              <a:latin typeface="微软雅黑" panose="020B0503020204020204" pitchFamily="34" charset="-122"/>
              <a:ea typeface="微软雅黑" panose="020B0503020204020204" pitchFamily="34" charset="-122"/>
              <a:cs typeface="+mn-ea"/>
            </a:endParaRPr>
          </a:p>
          <a:p>
            <a:pPr>
              <a:lnSpc>
                <a:spcPct val="150000"/>
              </a:lnSpc>
              <a:buNone/>
            </a:pPr>
            <a:r>
              <a:rPr lang="en-US" altLang="zh-CN" sz="1200" dirty="0">
                <a:solidFill>
                  <a:srgbClr val="591300"/>
                </a:solidFill>
                <a:latin typeface="微软雅黑" panose="020B0503020204020204" pitchFamily="34" charset="-122"/>
                <a:ea typeface="微软雅黑" panose="020B0503020204020204" pitchFamily="34" charset="-122"/>
                <a:cs typeface="+mn-ea"/>
              </a:rPr>
              <a:t>——</a:t>
            </a:r>
            <a:r>
              <a:rPr lang="zh-CN" altLang="en-US" sz="1200" dirty="0">
                <a:solidFill>
                  <a:srgbClr val="591300"/>
                </a:solidFill>
                <a:latin typeface="微软雅黑" panose="020B0503020204020204" pitchFamily="34" charset="-122"/>
                <a:ea typeface="微软雅黑" panose="020B0503020204020204" pitchFamily="34" charset="-122"/>
                <a:cs typeface="+mn-ea"/>
              </a:rPr>
              <a:t>建立不忘初心，牢记使命的制度</a:t>
            </a:r>
            <a:endParaRPr lang="en-US" altLang="zh-CN" sz="1200" dirty="0">
              <a:solidFill>
                <a:srgbClr val="591300"/>
              </a:solidFill>
              <a:latin typeface="微软雅黑" panose="020B0503020204020204" pitchFamily="34" charset="-122"/>
              <a:ea typeface="微软雅黑" panose="020B0503020204020204" pitchFamily="34" charset="-122"/>
              <a:cs typeface="+mn-ea"/>
            </a:endParaRPr>
          </a:p>
          <a:p>
            <a:pPr>
              <a:lnSpc>
                <a:spcPct val="150000"/>
              </a:lnSpc>
              <a:buNone/>
            </a:pPr>
            <a:r>
              <a:rPr lang="en-US" altLang="zh-CN" sz="1200" dirty="0">
                <a:solidFill>
                  <a:srgbClr val="591300"/>
                </a:solidFill>
                <a:latin typeface="微软雅黑" panose="020B0503020204020204" pitchFamily="34" charset="-122"/>
                <a:ea typeface="微软雅黑" panose="020B0503020204020204" pitchFamily="34" charset="-122"/>
                <a:cs typeface="+mn-ea"/>
              </a:rPr>
              <a:t>——</a:t>
            </a:r>
            <a:r>
              <a:rPr lang="zh-CN" altLang="en-US" sz="1200" dirty="0">
                <a:solidFill>
                  <a:srgbClr val="591300"/>
                </a:solidFill>
                <a:latin typeface="微软雅黑" panose="020B0503020204020204" pitchFamily="34" charset="-122"/>
                <a:ea typeface="微软雅黑" panose="020B0503020204020204" pitchFamily="34" charset="-122"/>
                <a:cs typeface="+mn-ea"/>
              </a:rPr>
              <a:t>完善坚定维护党中央权威和集中统一领导的各项制度</a:t>
            </a:r>
            <a:endParaRPr lang="en-US" altLang="zh-CN" sz="1200" dirty="0">
              <a:solidFill>
                <a:srgbClr val="591300"/>
              </a:solidFill>
              <a:latin typeface="微软雅黑" panose="020B0503020204020204" pitchFamily="34" charset="-122"/>
              <a:ea typeface="微软雅黑" panose="020B0503020204020204" pitchFamily="34" charset="-122"/>
              <a:cs typeface="+mn-ea"/>
            </a:endParaRPr>
          </a:p>
          <a:p>
            <a:pPr>
              <a:lnSpc>
                <a:spcPct val="150000"/>
              </a:lnSpc>
              <a:buNone/>
            </a:pPr>
            <a:r>
              <a:rPr lang="en-US" altLang="zh-CN" sz="1200" dirty="0">
                <a:solidFill>
                  <a:srgbClr val="591300"/>
                </a:solidFill>
                <a:latin typeface="微软雅黑" panose="020B0503020204020204" pitchFamily="34" charset="-122"/>
                <a:ea typeface="微软雅黑" panose="020B0503020204020204" pitchFamily="34" charset="-122"/>
                <a:cs typeface="+mn-ea"/>
              </a:rPr>
              <a:t>——</a:t>
            </a:r>
            <a:r>
              <a:rPr lang="zh-CN" altLang="en-US" sz="1200" dirty="0">
                <a:solidFill>
                  <a:srgbClr val="591300"/>
                </a:solidFill>
                <a:latin typeface="微软雅黑" panose="020B0503020204020204" pitchFamily="34" charset="-122"/>
                <a:ea typeface="微软雅黑" panose="020B0503020204020204" pitchFamily="34" charset="-122"/>
                <a:cs typeface="+mn-ea"/>
              </a:rPr>
              <a:t>健全党的全面领导制度</a:t>
            </a:r>
            <a:endParaRPr lang="en-US" altLang="zh-CN" sz="1200" dirty="0">
              <a:solidFill>
                <a:srgbClr val="591300"/>
              </a:solidFill>
              <a:latin typeface="微软雅黑" panose="020B0503020204020204" pitchFamily="34" charset="-122"/>
              <a:ea typeface="微软雅黑" panose="020B0503020204020204" pitchFamily="34" charset="-122"/>
              <a:cs typeface="+mn-ea"/>
            </a:endParaRPr>
          </a:p>
          <a:p>
            <a:pPr>
              <a:lnSpc>
                <a:spcPct val="150000"/>
              </a:lnSpc>
              <a:buNone/>
            </a:pPr>
            <a:r>
              <a:rPr lang="en-US" altLang="zh-CN" sz="1200" dirty="0">
                <a:solidFill>
                  <a:srgbClr val="591300"/>
                </a:solidFill>
                <a:latin typeface="微软雅黑" panose="020B0503020204020204" pitchFamily="34" charset="-122"/>
                <a:ea typeface="微软雅黑" panose="020B0503020204020204" pitchFamily="34" charset="-122"/>
                <a:cs typeface="+mn-ea"/>
              </a:rPr>
              <a:t>——</a:t>
            </a:r>
            <a:r>
              <a:rPr lang="zh-CN" altLang="en-US" sz="1200" dirty="0">
                <a:solidFill>
                  <a:srgbClr val="591300"/>
                </a:solidFill>
                <a:latin typeface="微软雅黑" panose="020B0503020204020204" pitchFamily="34" charset="-122"/>
                <a:ea typeface="微软雅黑" panose="020B0503020204020204" pitchFamily="34" charset="-122"/>
                <a:cs typeface="+mn-ea"/>
              </a:rPr>
              <a:t>健全为人民执政、靠人民执政各项制度</a:t>
            </a:r>
            <a:endParaRPr lang="en-US" altLang="zh-CN" sz="1200" dirty="0">
              <a:solidFill>
                <a:srgbClr val="591300"/>
              </a:solidFill>
              <a:latin typeface="微软雅黑" panose="020B0503020204020204" pitchFamily="34" charset="-122"/>
              <a:ea typeface="微软雅黑" panose="020B0503020204020204" pitchFamily="34" charset="-122"/>
              <a:cs typeface="+mn-ea"/>
            </a:endParaRPr>
          </a:p>
          <a:p>
            <a:pPr>
              <a:lnSpc>
                <a:spcPct val="150000"/>
              </a:lnSpc>
              <a:buNone/>
            </a:pPr>
            <a:r>
              <a:rPr lang="en-US" altLang="zh-CN" sz="1200" dirty="0">
                <a:solidFill>
                  <a:srgbClr val="591300"/>
                </a:solidFill>
                <a:latin typeface="微软雅黑" panose="020B0503020204020204" pitchFamily="34" charset="-122"/>
                <a:ea typeface="微软雅黑" panose="020B0503020204020204" pitchFamily="34" charset="-122"/>
                <a:cs typeface="+mn-ea"/>
              </a:rPr>
              <a:t>——</a:t>
            </a:r>
            <a:r>
              <a:rPr lang="zh-CN" altLang="en-US" sz="1200" dirty="0">
                <a:solidFill>
                  <a:srgbClr val="591300"/>
                </a:solidFill>
                <a:latin typeface="微软雅黑" panose="020B0503020204020204" pitchFamily="34" charset="-122"/>
                <a:ea typeface="微软雅黑" panose="020B0503020204020204" pitchFamily="34" charset="-122"/>
                <a:cs typeface="+mn-ea"/>
              </a:rPr>
              <a:t>健全提高党的执政能力和领导能力制度</a:t>
            </a:r>
            <a:endParaRPr lang="en-US" altLang="zh-CN" sz="1200" dirty="0">
              <a:solidFill>
                <a:srgbClr val="591300"/>
              </a:solidFill>
              <a:latin typeface="微软雅黑" panose="020B0503020204020204" pitchFamily="34" charset="-122"/>
              <a:ea typeface="微软雅黑" panose="020B0503020204020204" pitchFamily="34" charset="-122"/>
              <a:cs typeface="+mn-ea"/>
            </a:endParaRPr>
          </a:p>
          <a:p>
            <a:pPr>
              <a:lnSpc>
                <a:spcPct val="150000"/>
              </a:lnSpc>
              <a:buNone/>
            </a:pPr>
            <a:r>
              <a:rPr lang="en-US" altLang="zh-CN" sz="1200" dirty="0">
                <a:solidFill>
                  <a:srgbClr val="591300"/>
                </a:solidFill>
                <a:latin typeface="微软雅黑" panose="020B0503020204020204" pitchFamily="34" charset="-122"/>
                <a:ea typeface="微软雅黑" panose="020B0503020204020204" pitchFamily="34" charset="-122"/>
                <a:cs typeface="+mn-ea"/>
              </a:rPr>
              <a:t>——</a:t>
            </a:r>
            <a:r>
              <a:rPr lang="zh-CN" altLang="en-US" sz="1200" dirty="0">
                <a:solidFill>
                  <a:srgbClr val="591300"/>
                </a:solidFill>
                <a:latin typeface="微软雅黑" panose="020B0503020204020204" pitchFamily="34" charset="-122"/>
                <a:ea typeface="微软雅黑" panose="020B0503020204020204" pitchFamily="34" charset="-122"/>
                <a:cs typeface="+mn-ea"/>
              </a:rPr>
              <a:t>完善全面从严治党制度</a:t>
            </a:r>
            <a:endParaRPr lang="en-US" altLang="zh-CN" sz="1200" dirty="0">
              <a:solidFill>
                <a:srgbClr val="591300"/>
              </a:solidFill>
              <a:latin typeface="微软雅黑" panose="020B0503020204020204" pitchFamily="34" charset="-122"/>
              <a:ea typeface="微软雅黑" panose="020B0503020204020204" pitchFamily="34" charset="-122"/>
              <a:cs typeface="+mn-ea"/>
            </a:endParaRPr>
          </a:p>
        </p:txBody>
      </p:sp>
      <p:sp>
        <p:nvSpPr>
          <p:cNvPr id="3" name="矩形 2"/>
          <p:cNvSpPr/>
          <p:nvPr/>
        </p:nvSpPr>
        <p:spPr>
          <a:xfrm>
            <a:off x="1380920" y="3519446"/>
            <a:ext cx="6866836" cy="861774"/>
          </a:xfrm>
          <a:prstGeom prst="rect">
            <a:avLst/>
          </a:prstGeom>
        </p:spPr>
        <p:txBody>
          <a:bodyPr wrap="square">
            <a:spAutoFit/>
          </a:bodyPr>
          <a:lstStyle/>
          <a:p>
            <a:pPr>
              <a:lnSpc>
                <a:spcPts val="2000"/>
              </a:lnSpc>
            </a:pPr>
            <a:r>
              <a:rPr lang="zh-CN" altLang="en-US" sz="1400" dirty="0">
                <a:solidFill>
                  <a:srgbClr val="591300"/>
                </a:solidFill>
                <a:latin typeface="微软雅黑" panose="020B0503020204020204" pitchFamily="34" charset="-122"/>
                <a:ea typeface="微软雅黑" panose="020B0503020204020204" pitchFamily="34" charset="-122"/>
                <a:cs typeface="+mn-ea"/>
              </a:rPr>
              <a:t>以中央全会的最高政治形式对近几年来中国共产党领导中华民族的中国特色社会主义伟大事业在理论上予以总结和定论</a:t>
            </a:r>
            <a:r>
              <a:rPr lang="en-US" altLang="zh-CN" sz="1400" dirty="0">
                <a:solidFill>
                  <a:srgbClr val="591300"/>
                </a:solidFill>
                <a:latin typeface="微软雅黑" panose="020B0503020204020204" pitchFamily="34" charset="-122"/>
                <a:ea typeface="微软雅黑" panose="020B0503020204020204" pitchFamily="34" charset="-122"/>
                <a:cs typeface="+mn-ea"/>
              </a:rPr>
              <a:t>——</a:t>
            </a:r>
            <a:r>
              <a:rPr lang="zh-CN" altLang="en-US" sz="1400" dirty="0">
                <a:solidFill>
                  <a:srgbClr val="591300"/>
                </a:solidFill>
                <a:latin typeface="微软雅黑" panose="020B0503020204020204" pitchFamily="34" charset="-122"/>
                <a:ea typeface="微软雅黑" panose="020B0503020204020204" pitchFamily="34" charset="-122"/>
                <a:cs typeface="+mn-ea"/>
              </a:rPr>
              <a:t>这个总的结论是客观的，符合我们民众所置身于中国特色社会主义伟大事业之中所能亲身体会到的事实。</a:t>
            </a:r>
          </a:p>
        </p:txBody>
      </p:sp>
      <p:sp>
        <p:nvSpPr>
          <p:cNvPr id="25" name="矩形 24"/>
          <p:cNvSpPr/>
          <p:nvPr/>
        </p:nvSpPr>
        <p:spPr>
          <a:xfrm>
            <a:off x="1429791" y="3511564"/>
            <a:ext cx="6678123" cy="837534"/>
          </a:xfrm>
          <a:prstGeom prst="rect">
            <a:avLst/>
          </a:prstGeom>
          <a:noFill/>
          <a:ln w="19050" cap="flat" cmpd="sng" algn="ctr">
            <a:solidFill>
              <a:srgbClr val="C00000"/>
            </a:solidFill>
            <a:prstDash val="sysDot"/>
          </a:ln>
          <a:effectLst/>
        </p:spPr>
        <p:txBody>
          <a:bodyPr rtlCol="0" anchor="ctr"/>
          <a:lstStyle/>
          <a:p>
            <a:pPr algn="ctr" fontAlgn="base">
              <a:spcBef>
                <a:spcPct val="0"/>
              </a:spcBef>
              <a:spcAft>
                <a:spcPct val="0"/>
              </a:spcAft>
              <a:defRPr/>
            </a:pPr>
            <a:endParaRPr lang="zh-CN" altLang="en-US" sz="1600" b="1" kern="0">
              <a:solidFill>
                <a:srgbClr val="FFFDFB"/>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pic>
        <p:nvPicPr>
          <p:cNvPr id="27" name="图片 26"/>
          <p:cNvPicPr>
            <a:picLocks noChangeAspect="1"/>
          </p:cNvPicPr>
          <p:nvPr/>
        </p:nvPicPr>
        <p:blipFill rotWithShape="1">
          <a:blip r:embed="rId18" cstate="hqprint">
            <a:extLst>
              <a:ext uri="{28A0092B-C50C-407E-A947-70E740481C1C}">
                <a14:useLocalDpi xmlns:a14="http://schemas.microsoft.com/office/drawing/2010/main" val="0"/>
              </a:ext>
            </a:extLst>
          </a:blip>
          <a:srcRect/>
          <a:stretch>
            <a:fillRect/>
          </a:stretch>
        </p:blipFill>
        <p:spPr>
          <a:xfrm>
            <a:off x="6444208" y="1819258"/>
            <a:ext cx="2142968" cy="1511356"/>
          </a:xfrm>
          <a:prstGeom prst="rect">
            <a:avLst/>
          </a:prstGeom>
        </p:spPr>
      </p:pic>
      <p:sp>
        <p:nvSpPr>
          <p:cNvPr id="28" name="椭圆 27"/>
          <p:cNvSpPr/>
          <p:nvPr/>
        </p:nvSpPr>
        <p:spPr>
          <a:xfrm>
            <a:off x="755890" y="1521907"/>
            <a:ext cx="525934" cy="539468"/>
          </a:xfrm>
          <a:prstGeom prst="ellipse">
            <a:avLst/>
          </a:prstGeom>
          <a:solidFill>
            <a:srgbClr val="7D0000"/>
          </a:solidFill>
          <a:ln w="12700" cap="flat" cmpd="sng" algn="ctr">
            <a:noFill/>
            <a:prstDash val="solid"/>
            <a:miter lim="800000"/>
          </a:ln>
          <a:effectLst/>
        </p:spPr>
        <p:txBody>
          <a:bodyPr rtlCol="0" anchor="ctr"/>
          <a:lstStyle/>
          <a:p>
            <a:pPr algn="ctr" defTabSz="914400" fontAlgn="base">
              <a:spcBef>
                <a:spcPct val="0"/>
              </a:spcBef>
              <a:spcAft>
                <a:spcPct val="0"/>
              </a:spcAft>
              <a:defRPr/>
            </a:pPr>
            <a:r>
              <a:rPr lang="en-US" altLang="zh-CN" sz="2400" b="1" kern="0" dirty="0">
                <a:solidFill>
                  <a:prstClr val="white"/>
                </a:solidFill>
                <a:latin typeface="Noto Sans S Chinese Bold" pitchFamily="34" charset="-122"/>
                <a:ea typeface="Noto Sans S Chinese Bold" pitchFamily="34" charset="-122"/>
                <a:cs typeface="+mn-ea"/>
                <a:sym typeface="+mn-lt"/>
              </a:rPr>
              <a:t>1</a:t>
            </a:r>
            <a:endParaRPr lang="zh-CN" altLang="en-US" sz="2400" b="1" kern="0" dirty="0">
              <a:solidFill>
                <a:prstClr val="white"/>
              </a:solidFill>
              <a:latin typeface="Noto Sans S Chinese Bold" pitchFamily="34" charset="-122"/>
              <a:ea typeface="Noto Sans S Chinese Bold" pitchFamily="34" charset="-122"/>
              <a:cs typeface="+mn-ea"/>
              <a:sym typeface="+mn-lt"/>
            </a:endParaRPr>
          </a:p>
        </p:txBody>
      </p:sp>
    </p:spTree>
    <p:custDataLst>
      <p:tags r:id="rId1"/>
    </p:custDataLst>
    <p:extLst>
      <p:ext uri="{BB962C8B-B14F-4D97-AF65-F5344CB8AC3E}">
        <p14:creationId xmlns:p14="http://schemas.microsoft.com/office/powerpoint/2010/main" val="354805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1000"/>
                                        <p:tgtEl>
                                          <p:spTgt spid="38"/>
                                        </p:tgtEl>
                                      </p:cBhvr>
                                    </p:animEffect>
                                    <p:anim calcmode="lin" valueType="num">
                                      <p:cBhvr>
                                        <p:cTn id="25" dur="1000" fill="hold"/>
                                        <p:tgtEl>
                                          <p:spTgt spid="38"/>
                                        </p:tgtEl>
                                        <p:attrNameLst>
                                          <p:attrName>ppt_x</p:attrName>
                                        </p:attrNameLst>
                                      </p:cBhvr>
                                      <p:tavLst>
                                        <p:tav tm="0">
                                          <p:val>
                                            <p:strVal val="#ppt_x"/>
                                          </p:val>
                                        </p:tav>
                                        <p:tav tm="100000">
                                          <p:val>
                                            <p:strVal val="#ppt_x"/>
                                          </p:val>
                                        </p:tav>
                                      </p:tavLst>
                                    </p:anim>
                                    <p:anim calcmode="lin" valueType="num">
                                      <p:cBhvr>
                                        <p:cTn id="26" dur="1000" fill="hold"/>
                                        <p:tgtEl>
                                          <p:spTgt spid="3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1000"/>
                                        <p:tgtEl>
                                          <p:spTgt spid="39"/>
                                        </p:tgtEl>
                                      </p:cBhvr>
                                    </p:animEffect>
                                    <p:anim calcmode="lin" valueType="num">
                                      <p:cBhvr>
                                        <p:cTn id="30" dur="1000" fill="hold"/>
                                        <p:tgtEl>
                                          <p:spTgt spid="39"/>
                                        </p:tgtEl>
                                        <p:attrNameLst>
                                          <p:attrName>ppt_x</p:attrName>
                                        </p:attrNameLst>
                                      </p:cBhvr>
                                      <p:tavLst>
                                        <p:tav tm="0">
                                          <p:val>
                                            <p:strVal val="#ppt_x"/>
                                          </p:val>
                                        </p:tav>
                                        <p:tav tm="100000">
                                          <p:val>
                                            <p:strVal val="#ppt_x"/>
                                          </p:val>
                                        </p:tav>
                                      </p:tavLst>
                                    </p:anim>
                                    <p:anim calcmode="lin" valueType="num">
                                      <p:cBhvr>
                                        <p:cTn id="3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childTnLst>
                          </p:cTn>
                        </p:par>
                        <p:par>
                          <p:cTn id="37" fill="hold">
                            <p:stCondLst>
                              <p:cond delay="500"/>
                            </p:stCondLst>
                            <p:childTnLst>
                              <p:par>
                                <p:cTn id="38" presetID="42" presetClass="entr" presetSubtype="0"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par>
                          <p:cTn id="43" fill="hold">
                            <p:stCondLst>
                              <p:cond delay="1500"/>
                            </p:stCondLst>
                            <p:childTnLst>
                              <p:par>
                                <p:cTn id="44" presetID="49" presetClass="entr" presetSubtype="0" decel="100000" fill="hold" grpId="0" nodeType="after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1000" fill="hold"/>
                                        <p:tgtEl>
                                          <p:spTgt spid="28"/>
                                        </p:tgtEl>
                                        <p:attrNameLst>
                                          <p:attrName>ppt_w</p:attrName>
                                        </p:attrNameLst>
                                      </p:cBhvr>
                                      <p:tavLst>
                                        <p:tav tm="0">
                                          <p:val>
                                            <p:fltVal val="0"/>
                                          </p:val>
                                        </p:tav>
                                        <p:tav tm="100000">
                                          <p:val>
                                            <p:strVal val="#ppt_w"/>
                                          </p:val>
                                        </p:tav>
                                      </p:tavLst>
                                    </p:anim>
                                    <p:anim calcmode="lin" valueType="num">
                                      <p:cBhvr>
                                        <p:cTn id="47" dur="1000" fill="hold"/>
                                        <p:tgtEl>
                                          <p:spTgt spid="28"/>
                                        </p:tgtEl>
                                        <p:attrNameLst>
                                          <p:attrName>ppt_h</p:attrName>
                                        </p:attrNameLst>
                                      </p:cBhvr>
                                      <p:tavLst>
                                        <p:tav tm="0">
                                          <p:val>
                                            <p:fltVal val="0"/>
                                          </p:val>
                                        </p:tav>
                                        <p:tav tm="100000">
                                          <p:val>
                                            <p:strVal val="#ppt_h"/>
                                          </p:val>
                                        </p:tav>
                                      </p:tavLst>
                                    </p:anim>
                                    <p:anim calcmode="lin" valueType="num">
                                      <p:cBhvr>
                                        <p:cTn id="48" dur="1000" fill="hold"/>
                                        <p:tgtEl>
                                          <p:spTgt spid="28"/>
                                        </p:tgtEl>
                                        <p:attrNameLst>
                                          <p:attrName>style.rotation</p:attrName>
                                        </p:attrNameLst>
                                      </p:cBhvr>
                                      <p:tavLst>
                                        <p:tav tm="0">
                                          <p:val>
                                            <p:fltVal val="360"/>
                                          </p:val>
                                        </p:tav>
                                        <p:tav tm="100000">
                                          <p:val>
                                            <p:fltVal val="0"/>
                                          </p:val>
                                        </p:tav>
                                      </p:tavLst>
                                    </p:anim>
                                    <p:animEffect transition="in" filter="fade">
                                      <p:cBhvr>
                                        <p:cTn id="49"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8" grpId="0" animBg="1"/>
      <p:bldP spid="39" grpId="0" animBg="1"/>
      <p:bldP spid="25"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
          <p:cNvSpPr txBox="1">
            <a:spLocks noChangeArrowheads="1"/>
          </p:cNvSpPr>
          <p:nvPr/>
        </p:nvSpPr>
        <p:spPr bwMode="auto">
          <a:xfrm>
            <a:off x="782638" y="38101"/>
            <a:ext cx="5157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pitchFamily="34" charset="-122"/>
                <a:ea typeface="微软雅黑" panose="020B0503020204020204" pitchFamily="34" charset="-122"/>
              </a:defRPr>
            </a:lvl1pPr>
            <a:lvl2pPr>
              <a:defRPr sz="2800">
                <a:solidFill>
                  <a:schemeClr val="tx1"/>
                </a:solidFill>
                <a:latin typeface="微软雅黑" panose="020B0503020204020204" pitchFamily="34" charset="-122"/>
                <a:ea typeface="微软雅黑" panose="020B0503020204020204" pitchFamily="34" charset="-122"/>
              </a:defRPr>
            </a:lvl2pPr>
            <a:lvl3pPr>
              <a:defRPr sz="2400">
                <a:solidFill>
                  <a:schemeClr val="tx1"/>
                </a:solidFill>
                <a:latin typeface="微软雅黑" panose="020B0503020204020204" pitchFamily="34" charset="-122"/>
                <a:ea typeface="微软雅黑" panose="020B0503020204020204" pitchFamily="34" charset="-122"/>
              </a:defRPr>
            </a:lvl3pPr>
            <a:lvl4pPr>
              <a:defRPr sz="2000">
                <a:solidFill>
                  <a:schemeClr val="tx1"/>
                </a:solidFill>
                <a:latin typeface="微软雅黑" panose="020B0503020204020204" pitchFamily="34" charset="-122"/>
                <a:ea typeface="微软雅黑" panose="020B0503020204020204" pitchFamily="34" charset="-122"/>
              </a:defRPr>
            </a:lvl4pPr>
            <a:lvl5pPr>
              <a:defRPr sz="2000">
                <a:solidFill>
                  <a:schemeClr val="tx1"/>
                </a:solidFill>
                <a:latin typeface="微软雅黑" panose="020B0503020204020204" pitchFamily="34" charset="-122"/>
                <a:ea typeface="微软雅黑" panose="020B0503020204020204" pitchFamily="34" charset="-122"/>
              </a:defRPr>
            </a:lvl5pPr>
            <a:lvl6pPr>
              <a:defRPr sz="2000">
                <a:solidFill>
                  <a:schemeClr val="tx1"/>
                </a:solidFill>
                <a:latin typeface="微软雅黑" panose="020B0503020204020204" pitchFamily="34" charset="-122"/>
                <a:ea typeface="微软雅黑" panose="020B0503020204020204" pitchFamily="34" charset="-122"/>
              </a:defRPr>
            </a:lvl6pPr>
            <a:lvl7pPr>
              <a:defRPr sz="2000">
                <a:solidFill>
                  <a:schemeClr val="tx1"/>
                </a:solidFill>
                <a:latin typeface="微软雅黑" panose="020B0503020204020204" pitchFamily="34" charset="-122"/>
                <a:ea typeface="微软雅黑" panose="020B0503020204020204" pitchFamily="34" charset="-122"/>
              </a:defRPr>
            </a:lvl7pPr>
            <a:lvl8pPr>
              <a:defRPr sz="2000">
                <a:solidFill>
                  <a:schemeClr val="tx1"/>
                </a:solidFill>
                <a:latin typeface="微软雅黑" panose="020B0503020204020204" pitchFamily="34" charset="-122"/>
                <a:ea typeface="微软雅黑" panose="020B0503020204020204" pitchFamily="34" charset="-122"/>
              </a:defRPr>
            </a:lvl8pPr>
            <a:lvl9pPr>
              <a:defRPr sz="2000">
                <a:solidFill>
                  <a:schemeClr val="tx1"/>
                </a:solidFill>
                <a:latin typeface="微软雅黑" panose="020B0503020204020204" pitchFamily="34" charset="-122"/>
                <a:ea typeface="微软雅黑" panose="020B0503020204020204" pitchFamily="34" charset="-122"/>
              </a:defRPr>
            </a:lvl9pPr>
          </a:lstStyle>
          <a:p>
            <a:r>
              <a:rPr lang="zh-CN" altLang="en-US" sz="2400" b="1" dirty="0">
                <a:solidFill>
                  <a:schemeClr val="bg1"/>
                </a:solidFill>
                <a:latin typeface="楷体" panose="02010609060101010101" pitchFamily="49" charset="-122"/>
                <a:ea typeface="楷体" panose="02010609060101010101" pitchFamily="49" charset="-122"/>
              </a:rPr>
              <a:t>十九届四中全会精神学习体会</a:t>
            </a:r>
            <a:endParaRPr lang="zh-CN" altLang="zh-CN" sz="2400" b="1" dirty="0">
              <a:solidFill>
                <a:schemeClr val="bg1"/>
              </a:solidFill>
              <a:latin typeface="楷体" panose="02010609060101010101" pitchFamily="49" charset="-122"/>
              <a:ea typeface="楷体" panose="02010609060101010101" pitchFamily="49" charset="-122"/>
            </a:endParaRPr>
          </a:p>
        </p:txBody>
      </p:sp>
      <p:pic>
        <p:nvPicPr>
          <p:cNvPr id="36" name="Picture 3"/>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65352"/>
          <a:stretch>
            <a:fillRect/>
          </a:stretch>
        </p:blipFill>
        <p:spPr bwMode="auto">
          <a:xfrm>
            <a:off x="-27012" y="4349098"/>
            <a:ext cx="9171012" cy="794403"/>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10"/>
          <p:cNvSpPr>
            <a:spLocks noChangeArrowheads="1"/>
          </p:cNvSpPr>
          <p:nvPr/>
        </p:nvSpPr>
        <p:spPr bwMode="auto">
          <a:xfrm>
            <a:off x="676275" y="0"/>
            <a:ext cx="46038" cy="541338"/>
          </a:xfrm>
          <a:prstGeom prst="rect">
            <a:avLst/>
          </a:prstGeom>
          <a:solidFill>
            <a:srgbClr val="C00000"/>
          </a:solidFill>
          <a:ln>
            <a:noFill/>
          </a:ln>
        </p:spPr>
        <p:txBody>
          <a:bodyPr anchor="ctr"/>
          <a:lstStyle/>
          <a:p>
            <a:pPr algn="ctr" defTabSz="685800"/>
            <a:endParaRPr lang="zh-CN" altLang="en-US" sz="2400">
              <a:solidFill>
                <a:srgbClr val="FFFFFF"/>
              </a:solidFill>
              <a:latin typeface="Calibri" panose="020F0502020204030204" charset="0"/>
              <a:ea typeface="微软雅黑" panose="020B0503020204020204" pitchFamily="34" charset="-122"/>
            </a:endParaRPr>
          </a:p>
        </p:txBody>
      </p:sp>
      <p:pic>
        <p:nvPicPr>
          <p:cNvPr id="41" name="图片 40" descr="学校名称.png"/>
          <p:cNvPicPr>
            <a:picLocks noChangeAspect="1"/>
          </p:cNvPicPr>
          <p:nvPr/>
        </p:nvPicPr>
        <p:blipFill>
          <a:blip r:embed="rId16" cstate="print"/>
          <a:stretch>
            <a:fillRect/>
          </a:stretch>
        </p:blipFill>
        <p:spPr>
          <a:xfrm>
            <a:off x="717194" y="4515283"/>
            <a:ext cx="2559050" cy="725170"/>
          </a:xfrm>
          <a:prstGeom prst="rect">
            <a:avLst/>
          </a:prstGeom>
        </p:spPr>
      </p:pic>
      <p:pic>
        <p:nvPicPr>
          <p:cNvPr id="19" name="Picture 11" descr="F:\桌面\党政机关\素材\党徽\Nipic_20180988_201509091138025270001.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0" y="18340"/>
            <a:ext cx="645405" cy="517611"/>
          </a:xfrm>
          <a:prstGeom prst="rect">
            <a:avLst/>
          </a:prstGeom>
          <a:solidFill>
            <a:schemeClr val="bg1">
              <a:lumMod val="95000"/>
            </a:schemeClr>
          </a:solidFill>
        </p:spPr>
      </p:pic>
      <p:grpSp>
        <p:nvGrpSpPr>
          <p:cNvPr id="7" name="PA-1022132">
            <a:extLst>
              <a:ext uri="{FF2B5EF4-FFF2-40B4-BE49-F238E27FC236}">
                <a16:creationId xmlns:a16="http://schemas.microsoft.com/office/drawing/2014/main" id="{77385266-FAAB-47E5-8344-FC0AAE8F901D}"/>
              </a:ext>
            </a:extLst>
          </p:cNvPr>
          <p:cNvGrpSpPr/>
          <p:nvPr>
            <p:custDataLst>
              <p:tags r:id="rId2"/>
            </p:custDataLst>
          </p:nvPr>
        </p:nvGrpSpPr>
        <p:grpSpPr>
          <a:xfrm>
            <a:off x="1500795" y="1116457"/>
            <a:ext cx="5778642" cy="191322"/>
            <a:chOff x="665978" y="1491630"/>
            <a:chExt cx="7704856" cy="255096"/>
          </a:xfrm>
          <a:solidFill>
            <a:srgbClr val="C00000"/>
          </a:solidFill>
        </p:grpSpPr>
        <p:grpSp>
          <p:nvGrpSpPr>
            <p:cNvPr id="8" name="组合 7">
              <a:extLst>
                <a:ext uri="{FF2B5EF4-FFF2-40B4-BE49-F238E27FC236}">
                  <a16:creationId xmlns:a16="http://schemas.microsoft.com/office/drawing/2014/main" id="{A875EAB6-AA7A-4F74-9337-DDB8B1348787}"/>
                </a:ext>
              </a:extLst>
            </p:cNvPr>
            <p:cNvGrpSpPr/>
            <p:nvPr/>
          </p:nvGrpSpPr>
          <p:grpSpPr>
            <a:xfrm>
              <a:off x="4118171" y="1491630"/>
              <a:ext cx="887762" cy="255096"/>
              <a:chOff x="3965502" y="1879809"/>
              <a:chExt cx="1193100" cy="342834"/>
            </a:xfrm>
            <a:grpFill/>
          </p:grpSpPr>
          <p:sp>
            <p:nvSpPr>
              <p:cNvPr id="13" name="PA-dark-star-shape_15445">
                <a:extLst>
                  <a:ext uri="{FF2B5EF4-FFF2-40B4-BE49-F238E27FC236}">
                    <a16:creationId xmlns:a16="http://schemas.microsoft.com/office/drawing/2014/main" id="{E9F3DBA2-3F8E-4BF7-B945-24F83D49BDC0}"/>
                  </a:ext>
                </a:extLst>
              </p:cNvPr>
              <p:cNvSpPr>
                <a:spLocks noChangeAspect="1"/>
              </p:cNvSpPr>
              <p:nvPr>
                <p:custDataLst>
                  <p:tags r:id="rId8"/>
                </p:custDataLst>
              </p:nvPr>
            </p:nvSpPr>
            <p:spPr bwMode="auto">
              <a:xfrm>
                <a:off x="4391609" y="1879809"/>
                <a:ext cx="360781" cy="342834"/>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4" name="PA-dark-star-shape_15445">
                <a:extLst>
                  <a:ext uri="{FF2B5EF4-FFF2-40B4-BE49-F238E27FC236}">
                    <a16:creationId xmlns:a16="http://schemas.microsoft.com/office/drawing/2014/main" id="{327148F3-DDDB-426B-899F-554E5AFE2280}"/>
                  </a:ext>
                </a:extLst>
              </p:cNvPr>
              <p:cNvSpPr>
                <a:spLocks noChangeAspect="1"/>
              </p:cNvSpPr>
              <p:nvPr>
                <p:custDataLst>
                  <p:tags r:id="rId9"/>
                </p:custDataLst>
              </p:nvPr>
            </p:nvSpPr>
            <p:spPr bwMode="auto">
              <a:xfrm>
                <a:off x="4771621"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5" name="PA-dark-star-shape_15445">
                <a:extLst>
                  <a:ext uri="{FF2B5EF4-FFF2-40B4-BE49-F238E27FC236}">
                    <a16:creationId xmlns:a16="http://schemas.microsoft.com/office/drawing/2014/main" id="{2000E172-2B2A-4664-89CE-24B6E7BF7263}"/>
                  </a:ext>
                </a:extLst>
              </p:cNvPr>
              <p:cNvSpPr>
                <a:spLocks noChangeAspect="1"/>
              </p:cNvSpPr>
              <p:nvPr>
                <p:custDataLst>
                  <p:tags r:id="rId10"/>
                </p:custDataLst>
              </p:nvPr>
            </p:nvSpPr>
            <p:spPr bwMode="auto">
              <a:xfrm>
                <a:off x="4161559"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6" name="PA-dark-star-shape_15445">
                <a:extLst>
                  <a:ext uri="{FF2B5EF4-FFF2-40B4-BE49-F238E27FC236}">
                    <a16:creationId xmlns:a16="http://schemas.microsoft.com/office/drawing/2014/main" id="{F50A4D79-43F3-4908-BF19-04EA33905788}"/>
                  </a:ext>
                </a:extLst>
              </p:cNvPr>
              <p:cNvSpPr>
                <a:spLocks noChangeAspect="1"/>
              </p:cNvSpPr>
              <p:nvPr>
                <p:custDataLst>
                  <p:tags r:id="rId11"/>
                </p:custDataLst>
              </p:nvPr>
            </p:nvSpPr>
            <p:spPr bwMode="auto">
              <a:xfrm>
                <a:off x="396550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7" name="PA-dark-star-shape_15445">
                <a:extLst>
                  <a:ext uri="{FF2B5EF4-FFF2-40B4-BE49-F238E27FC236}">
                    <a16:creationId xmlns:a16="http://schemas.microsoft.com/office/drawing/2014/main" id="{A9AEFAE5-D3B5-46BC-8154-CD76518128B2}"/>
                  </a:ext>
                </a:extLst>
              </p:cNvPr>
              <p:cNvSpPr>
                <a:spLocks noChangeAspect="1"/>
              </p:cNvSpPr>
              <p:nvPr>
                <p:custDataLst>
                  <p:tags r:id="rId12"/>
                </p:custDataLst>
              </p:nvPr>
            </p:nvSpPr>
            <p:spPr bwMode="auto">
              <a:xfrm>
                <a:off x="503791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grpSp>
        <p:grpSp>
          <p:nvGrpSpPr>
            <p:cNvPr id="9" name="组合 8">
              <a:extLst>
                <a:ext uri="{FF2B5EF4-FFF2-40B4-BE49-F238E27FC236}">
                  <a16:creationId xmlns:a16="http://schemas.microsoft.com/office/drawing/2014/main" id="{776AB095-4180-475F-B93D-873F07ED8E16}"/>
                </a:ext>
              </a:extLst>
            </p:cNvPr>
            <p:cNvGrpSpPr/>
            <p:nvPr/>
          </p:nvGrpSpPr>
          <p:grpSpPr>
            <a:xfrm>
              <a:off x="665978" y="1619178"/>
              <a:ext cx="7704856" cy="0"/>
              <a:chOff x="665978" y="2082167"/>
              <a:chExt cx="7704856" cy="0"/>
            </a:xfrm>
            <a:grpFill/>
          </p:grpSpPr>
          <p:cxnSp>
            <p:nvCxnSpPr>
              <p:cNvPr id="10" name="PA-直接连接符 7">
                <a:extLst>
                  <a:ext uri="{FF2B5EF4-FFF2-40B4-BE49-F238E27FC236}">
                    <a16:creationId xmlns:a16="http://schemas.microsoft.com/office/drawing/2014/main" id="{3C352740-19EB-4E34-BF48-B0FA5F185EB6}"/>
                  </a:ext>
                </a:extLst>
              </p:cNvPr>
              <p:cNvCxnSpPr>
                <a:cxnSpLocks/>
              </p:cNvCxnSpPr>
              <p:nvPr>
                <p:custDataLst>
                  <p:tags r:id="rId6"/>
                </p:custDataLst>
              </p:nvPr>
            </p:nvCxnSpPr>
            <p:spPr>
              <a:xfrm>
                <a:off x="5148064" y="2082167"/>
                <a:ext cx="3222770" cy="0"/>
              </a:xfrm>
              <a:prstGeom prst="line">
                <a:avLst/>
              </a:prstGeom>
              <a:grpFill/>
              <a:ln w="15875" cap="flat" cmpd="sng" algn="ctr">
                <a:solidFill>
                  <a:srgbClr val="C00000"/>
                </a:solidFill>
                <a:prstDash val="solid"/>
                <a:miter lim="800000"/>
              </a:ln>
              <a:effectLst/>
            </p:spPr>
          </p:cxnSp>
          <p:cxnSp>
            <p:nvCxnSpPr>
              <p:cNvPr id="12" name="PA-直接连接符 8">
                <a:extLst>
                  <a:ext uri="{FF2B5EF4-FFF2-40B4-BE49-F238E27FC236}">
                    <a16:creationId xmlns:a16="http://schemas.microsoft.com/office/drawing/2014/main" id="{43582034-307D-497A-B426-6258ADBF106B}"/>
                  </a:ext>
                </a:extLst>
              </p:cNvPr>
              <p:cNvCxnSpPr>
                <a:cxnSpLocks/>
              </p:cNvCxnSpPr>
              <p:nvPr>
                <p:custDataLst>
                  <p:tags r:id="rId7"/>
                </p:custDataLst>
              </p:nvPr>
            </p:nvCxnSpPr>
            <p:spPr>
              <a:xfrm>
                <a:off x="665978" y="2082167"/>
                <a:ext cx="3329958" cy="0"/>
              </a:xfrm>
              <a:prstGeom prst="line">
                <a:avLst/>
              </a:prstGeom>
              <a:grpFill/>
              <a:ln w="15875" cap="flat" cmpd="sng" algn="ctr">
                <a:solidFill>
                  <a:srgbClr val="C00000"/>
                </a:solidFill>
                <a:prstDash val="solid"/>
                <a:miter lim="800000"/>
              </a:ln>
              <a:effectLst/>
            </p:spPr>
          </p:cxnSp>
        </p:grpSp>
      </p:grpSp>
      <p:sp>
        <p:nvSpPr>
          <p:cNvPr id="18" name="PA-1022133">
            <a:extLst>
              <a:ext uri="{FF2B5EF4-FFF2-40B4-BE49-F238E27FC236}">
                <a16:creationId xmlns:a16="http://schemas.microsoft.com/office/drawing/2014/main" id="{CEE5351F-2A11-448B-B3CD-53DAC6B40C0F}"/>
              </a:ext>
            </a:extLst>
          </p:cNvPr>
          <p:cNvSpPr/>
          <p:nvPr>
            <p:custDataLst>
              <p:tags r:id="rId3"/>
            </p:custDataLst>
          </p:nvPr>
        </p:nvSpPr>
        <p:spPr>
          <a:xfrm>
            <a:off x="3776658" y="633133"/>
            <a:ext cx="1303487" cy="499624"/>
          </a:xfrm>
          <a:prstGeom prst="rect">
            <a:avLst/>
          </a:prstGeom>
        </p:spPr>
        <p:txBody>
          <a:bodyPr wrap="square">
            <a:spAutoFit/>
          </a:bodyPr>
          <a:lstStyle/>
          <a:p>
            <a:pPr defTabSz="685800" fontAlgn="base">
              <a:lnSpc>
                <a:spcPct val="150000"/>
              </a:lnSpc>
              <a:spcBef>
                <a:spcPct val="0"/>
              </a:spcBef>
              <a:spcAft>
                <a:spcPct val="0"/>
              </a:spcAft>
              <a:defRPr/>
            </a:pPr>
            <a:r>
              <a:rPr lang="zh-CN" altLang="en-US" sz="2000" b="1" dirty="0">
                <a:solidFill>
                  <a:srgbClr val="C00000"/>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突出亮点</a:t>
            </a:r>
          </a:p>
        </p:txBody>
      </p:sp>
      <p:sp>
        <p:nvSpPr>
          <p:cNvPr id="38" name="PA-102250"/>
          <p:cNvSpPr/>
          <p:nvPr>
            <p:custDataLst>
              <p:tags r:id="rId4"/>
            </p:custDataLst>
          </p:nvPr>
        </p:nvSpPr>
        <p:spPr>
          <a:xfrm>
            <a:off x="676275" y="1419622"/>
            <a:ext cx="701965" cy="2121463"/>
          </a:xfrm>
          <a:prstGeom prst="rect">
            <a:avLst/>
          </a:prstGeom>
          <a:solidFill>
            <a:srgbClr val="C00000"/>
          </a:solidFill>
          <a:ln w="12700" cap="flat" cmpd="sng" algn="ctr">
            <a:noFill/>
            <a:prstDash val="solid"/>
            <a:miter lim="800000"/>
          </a:ln>
          <a:effectLst/>
        </p:spPr>
        <p:txBody>
          <a:bodyPr rtlCol="0" anchor="ctr"/>
          <a:lstStyle/>
          <a:p>
            <a:pPr algn="ctr" defTabSz="685800"/>
            <a:endParaRPr lang="zh-CN" altLang="en-US" sz="3750" kern="0" dirty="0">
              <a:solidFill>
                <a:prstClr val="white"/>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39" name="PA-102252"/>
          <p:cNvSpPr/>
          <p:nvPr>
            <p:custDataLst>
              <p:tags r:id="rId5"/>
            </p:custDataLst>
          </p:nvPr>
        </p:nvSpPr>
        <p:spPr>
          <a:xfrm rot="20868462">
            <a:off x="253897" y="996184"/>
            <a:ext cx="621680" cy="568773"/>
          </a:xfrm>
          <a:prstGeom prst="star5">
            <a:avLst/>
          </a:prstGeom>
          <a:gradFill flip="none" rotWithShape="1">
            <a:gsLst>
              <a:gs pos="17000">
                <a:srgbClr val="FFF200"/>
              </a:gs>
              <a:gs pos="79000">
                <a:srgbClr val="FF7A00"/>
              </a:gs>
            </a:gsLst>
            <a:path path="circle">
              <a:fillToRect l="50000" t="50000" r="50000" b="50000"/>
            </a:path>
          </a:gradFill>
          <a:ln w="12700" cap="flat" cmpd="sng" algn="ctr">
            <a:solidFill>
              <a:srgbClr val="FFFF00"/>
            </a:solidFill>
            <a:prstDash val="solid"/>
            <a:miter lim="800000"/>
          </a:ln>
          <a:effectLst>
            <a:outerShdw blurRad="38100" sx="102000" sy="102000" algn="ctr" rotWithShape="0">
              <a:prstClr val="black"/>
            </a:outerShdw>
          </a:effectLst>
        </p:spPr>
        <p:txBody>
          <a:bodyPr anchor="ctr"/>
          <a:lstStyle/>
          <a:p>
            <a:pPr algn="ctr" defTabSz="685800"/>
            <a:endParaRPr lang="zh-CN" altLang="en-US" sz="1200" kern="0">
              <a:solidFill>
                <a:prstClr val="white"/>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40" name="文本框 39"/>
          <p:cNvSpPr txBox="1"/>
          <p:nvPr/>
        </p:nvSpPr>
        <p:spPr>
          <a:xfrm>
            <a:off x="727826" y="2093240"/>
            <a:ext cx="553998" cy="1651095"/>
          </a:xfrm>
          <a:prstGeom prst="rect">
            <a:avLst/>
          </a:prstGeom>
          <a:noFill/>
        </p:spPr>
        <p:txBody>
          <a:bodyPr vert="eaVert"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显著优势</a:t>
            </a:r>
          </a:p>
        </p:txBody>
      </p:sp>
      <p:sp>
        <p:nvSpPr>
          <p:cNvPr id="6" name="矩形 5"/>
          <p:cNvSpPr/>
          <p:nvPr/>
        </p:nvSpPr>
        <p:spPr>
          <a:xfrm>
            <a:off x="1683957" y="1798439"/>
            <a:ext cx="5984387" cy="1569660"/>
          </a:xfrm>
          <a:prstGeom prst="rect">
            <a:avLst/>
          </a:prstGeom>
        </p:spPr>
        <p:txBody>
          <a:bodyPr wrap="square">
            <a:spAutoFit/>
          </a:bodyPr>
          <a:lstStyle/>
          <a:p>
            <a:pPr>
              <a:lnSpc>
                <a:spcPct val="150000"/>
              </a:lnSpc>
            </a:pPr>
            <a:r>
              <a:rPr lang="zh-CN" altLang="zh-CN" sz="1600" dirty="0">
                <a:solidFill>
                  <a:srgbClr val="591300"/>
                </a:solidFill>
                <a:latin typeface="微软雅黑" panose="020B0503020204020204" pitchFamily="34" charset="-122"/>
                <a:ea typeface="微软雅黑" panose="020B0503020204020204" pitchFamily="34" charset="-122"/>
                <a:cs typeface="+mn-ea"/>
              </a:rPr>
              <a:t>从中国特色社会主义政党政治的战略高度，</a:t>
            </a:r>
            <a:r>
              <a:rPr lang="en-US" altLang="zh-CN" sz="1600" dirty="0">
                <a:solidFill>
                  <a:srgbClr val="591300"/>
                </a:solidFill>
                <a:latin typeface="微软雅黑" panose="020B0503020204020204" pitchFamily="34" charset="-122"/>
                <a:ea typeface="微软雅黑" panose="020B0503020204020204" pitchFamily="34" charset="-122"/>
                <a:cs typeface="+mn-ea"/>
              </a:rPr>
              <a:t>“</a:t>
            </a:r>
            <a:r>
              <a:rPr lang="zh-CN" altLang="zh-CN" sz="1600" dirty="0">
                <a:solidFill>
                  <a:srgbClr val="591300"/>
                </a:solidFill>
                <a:latin typeface="微软雅黑" panose="020B0503020204020204" pitchFamily="34" charset="-122"/>
                <a:ea typeface="微软雅黑" panose="020B0503020204020204" pitchFamily="34" charset="-122"/>
                <a:cs typeface="+mn-ea"/>
              </a:rPr>
              <a:t>下沉</a:t>
            </a:r>
            <a:r>
              <a:rPr lang="en-US" altLang="zh-CN" sz="1600" dirty="0">
                <a:solidFill>
                  <a:srgbClr val="591300"/>
                </a:solidFill>
                <a:latin typeface="微软雅黑" panose="020B0503020204020204" pitchFamily="34" charset="-122"/>
                <a:ea typeface="微软雅黑" panose="020B0503020204020204" pitchFamily="34" charset="-122"/>
                <a:cs typeface="+mn-ea"/>
              </a:rPr>
              <a:t>”</a:t>
            </a:r>
            <a:r>
              <a:rPr lang="zh-CN" altLang="zh-CN" sz="1600" dirty="0">
                <a:solidFill>
                  <a:srgbClr val="591300"/>
                </a:solidFill>
                <a:latin typeface="微软雅黑" panose="020B0503020204020204" pitchFamily="34" charset="-122"/>
                <a:ea typeface="微软雅黑" panose="020B0503020204020204" pitchFamily="34" charset="-122"/>
                <a:cs typeface="+mn-ea"/>
              </a:rPr>
              <a:t>到国家制度和国家治理体系层面，特别凸显了诸多</a:t>
            </a:r>
            <a:r>
              <a:rPr lang="en-US" altLang="zh-CN" sz="1600" dirty="0">
                <a:solidFill>
                  <a:srgbClr val="591300"/>
                </a:solidFill>
                <a:latin typeface="微软雅黑" panose="020B0503020204020204" pitchFamily="34" charset="-122"/>
                <a:ea typeface="微软雅黑" panose="020B0503020204020204" pitchFamily="34" charset="-122"/>
                <a:cs typeface="+mn-ea"/>
              </a:rPr>
              <a:t>“</a:t>
            </a:r>
            <a:r>
              <a:rPr lang="zh-CN" altLang="zh-CN" sz="1600" dirty="0">
                <a:solidFill>
                  <a:srgbClr val="591300"/>
                </a:solidFill>
                <a:latin typeface="微软雅黑" panose="020B0503020204020204" pitchFamily="34" charset="-122"/>
                <a:ea typeface="微软雅黑" panose="020B0503020204020204" pitchFamily="34" charset="-122"/>
                <a:cs typeface="+mn-ea"/>
              </a:rPr>
              <a:t>显著优势</a:t>
            </a:r>
            <a:r>
              <a:rPr lang="en-US" altLang="zh-CN" sz="1600" dirty="0">
                <a:solidFill>
                  <a:srgbClr val="591300"/>
                </a:solidFill>
                <a:latin typeface="微软雅黑" panose="020B0503020204020204" pitchFamily="34" charset="-122"/>
                <a:ea typeface="微软雅黑" panose="020B0503020204020204" pitchFamily="34" charset="-122"/>
                <a:cs typeface="+mn-ea"/>
              </a:rPr>
              <a:t>”</a:t>
            </a:r>
            <a:r>
              <a:rPr lang="zh-CN" altLang="zh-CN" sz="1600" dirty="0">
                <a:solidFill>
                  <a:srgbClr val="591300"/>
                </a:solidFill>
                <a:latin typeface="微软雅黑" panose="020B0503020204020204" pitchFamily="34" charset="-122"/>
                <a:ea typeface="微软雅黑" panose="020B0503020204020204" pitchFamily="34" charset="-122"/>
                <a:cs typeface="+mn-ea"/>
              </a:rPr>
              <a:t>这一经验价值提炼和规范价值引导相统一的理论论断</a:t>
            </a:r>
            <a:r>
              <a:rPr lang="en-US" altLang="zh-CN" sz="1600" dirty="0">
                <a:solidFill>
                  <a:srgbClr val="591300"/>
                </a:solidFill>
                <a:latin typeface="微软雅黑" panose="020B0503020204020204" pitchFamily="34" charset="-122"/>
                <a:ea typeface="微软雅黑" panose="020B0503020204020204" pitchFamily="34" charset="-122"/>
                <a:cs typeface="+mn-ea"/>
              </a:rPr>
              <a:t>——</a:t>
            </a:r>
            <a:r>
              <a:rPr lang="en-US" altLang="zh-CN" sz="16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rPr>
              <a:t>13</a:t>
            </a:r>
            <a:r>
              <a:rPr lang="zh-CN" altLang="en-US" sz="16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rPr>
              <a:t>个坚持</a:t>
            </a:r>
            <a:r>
              <a:rPr lang="zh-CN" altLang="en-US" sz="1600" dirty="0">
                <a:solidFill>
                  <a:srgbClr val="591300"/>
                </a:solidFill>
                <a:latin typeface="微软雅黑" panose="020B0503020204020204" pitchFamily="34" charset="-122"/>
                <a:ea typeface="微软雅黑" panose="020B0503020204020204" pitchFamily="34" charset="-122"/>
                <a:cs typeface="+mn-ea"/>
              </a:rPr>
              <a:t>，在党的全会决议中不多见。</a:t>
            </a:r>
          </a:p>
        </p:txBody>
      </p:sp>
      <p:sp>
        <p:nvSpPr>
          <p:cNvPr id="43" name="椭圆 42"/>
          <p:cNvSpPr/>
          <p:nvPr/>
        </p:nvSpPr>
        <p:spPr>
          <a:xfrm>
            <a:off x="755890" y="1521907"/>
            <a:ext cx="525934" cy="539468"/>
          </a:xfrm>
          <a:prstGeom prst="ellipse">
            <a:avLst/>
          </a:prstGeom>
          <a:solidFill>
            <a:srgbClr val="7D0000"/>
          </a:solidFill>
          <a:ln w="12700" cap="flat" cmpd="sng" algn="ctr">
            <a:noFill/>
            <a:prstDash val="solid"/>
            <a:miter lim="800000"/>
          </a:ln>
          <a:effectLst/>
        </p:spPr>
        <p:txBody>
          <a:bodyPr rtlCol="0" anchor="ctr"/>
          <a:lstStyle/>
          <a:p>
            <a:pPr algn="ctr" defTabSz="914400" fontAlgn="base">
              <a:spcBef>
                <a:spcPct val="0"/>
              </a:spcBef>
              <a:spcAft>
                <a:spcPct val="0"/>
              </a:spcAft>
              <a:defRPr/>
            </a:pPr>
            <a:r>
              <a:rPr lang="en-US" altLang="zh-CN" sz="2400" b="1" kern="0" dirty="0">
                <a:solidFill>
                  <a:prstClr val="white"/>
                </a:solidFill>
                <a:latin typeface="Noto Sans S Chinese Bold" pitchFamily="34" charset="-122"/>
                <a:ea typeface="Noto Sans S Chinese Bold" pitchFamily="34" charset="-122"/>
                <a:cs typeface="+mn-ea"/>
                <a:sym typeface="+mn-lt"/>
              </a:rPr>
              <a:t>2</a:t>
            </a:r>
            <a:endParaRPr lang="zh-CN" altLang="en-US" sz="2400" b="1" kern="0" dirty="0">
              <a:solidFill>
                <a:prstClr val="white"/>
              </a:solidFill>
              <a:latin typeface="Noto Sans S Chinese Bold" pitchFamily="34" charset="-122"/>
              <a:ea typeface="Noto Sans S Chinese Bold" pitchFamily="34" charset="-122"/>
              <a:cs typeface="+mn-ea"/>
              <a:sym typeface="+mn-lt"/>
            </a:endParaRPr>
          </a:p>
        </p:txBody>
      </p:sp>
    </p:spTree>
    <p:custDataLst>
      <p:tags r:id="rId1"/>
    </p:custDataLst>
    <p:extLst>
      <p:ext uri="{BB962C8B-B14F-4D97-AF65-F5344CB8AC3E}">
        <p14:creationId xmlns:p14="http://schemas.microsoft.com/office/powerpoint/2010/main" val="325022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1000"/>
                                        <p:tgtEl>
                                          <p:spTgt spid="38"/>
                                        </p:tgtEl>
                                      </p:cBhvr>
                                    </p:animEffect>
                                    <p:anim calcmode="lin" valueType="num">
                                      <p:cBhvr>
                                        <p:cTn id="25" dur="1000" fill="hold"/>
                                        <p:tgtEl>
                                          <p:spTgt spid="38"/>
                                        </p:tgtEl>
                                        <p:attrNameLst>
                                          <p:attrName>ppt_x</p:attrName>
                                        </p:attrNameLst>
                                      </p:cBhvr>
                                      <p:tavLst>
                                        <p:tav tm="0">
                                          <p:val>
                                            <p:strVal val="#ppt_x"/>
                                          </p:val>
                                        </p:tav>
                                        <p:tav tm="100000">
                                          <p:val>
                                            <p:strVal val="#ppt_x"/>
                                          </p:val>
                                        </p:tav>
                                      </p:tavLst>
                                    </p:anim>
                                    <p:anim calcmode="lin" valueType="num">
                                      <p:cBhvr>
                                        <p:cTn id="26" dur="1000" fill="hold"/>
                                        <p:tgtEl>
                                          <p:spTgt spid="3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1000"/>
                                        <p:tgtEl>
                                          <p:spTgt spid="39"/>
                                        </p:tgtEl>
                                      </p:cBhvr>
                                    </p:animEffect>
                                    <p:anim calcmode="lin" valueType="num">
                                      <p:cBhvr>
                                        <p:cTn id="30" dur="1000" fill="hold"/>
                                        <p:tgtEl>
                                          <p:spTgt spid="39"/>
                                        </p:tgtEl>
                                        <p:attrNameLst>
                                          <p:attrName>ppt_x</p:attrName>
                                        </p:attrNameLst>
                                      </p:cBhvr>
                                      <p:tavLst>
                                        <p:tav tm="0">
                                          <p:val>
                                            <p:strVal val="#ppt_x"/>
                                          </p:val>
                                        </p:tav>
                                        <p:tav tm="100000">
                                          <p:val>
                                            <p:strVal val="#ppt_x"/>
                                          </p:val>
                                        </p:tav>
                                      </p:tavLst>
                                    </p:anim>
                                    <p:anim calcmode="lin" valueType="num">
                                      <p:cBhvr>
                                        <p:cTn id="31" dur="1000" fill="hold"/>
                                        <p:tgtEl>
                                          <p:spTgt spid="39"/>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49" presetClass="entr" presetSubtype="0" decel="100000" fill="hold" grpId="0" nodeType="after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p:cTn id="35" dur="1000" fill="hold"/>
                                        <p:tgtEl>
                                          <p:spTgt spid="43"/>
                                        </p:tgtEl>
                                        <p:attrNameLst>
                                          <p:attrName>ppt_w</p:attrName>
                                        </p:attrNameLst>
                                      </p:cBhvr>
                                      <p:tavLst>
                                        <p:tav tm="0">
                                          <p:val>
                                            <p:fltVal val="0"/>
                                          </p:val>
                                        </p:tav>
                                        <p:tav tm="100000">
                                          <p:val>
                                            <p:strVal val="#ppt_w"/>
                                          </p:val>
                                        </p:tav>
                                      </p:tavLst>
                                    </p:anim>
                                    <p:anim calcmode="lin" valueType="num">
                                      <p:cBhvr>
                                        <p:cTn id="36" dur="1000" fill="hold"/>
                                        <p:tgtEl>
                                          <p:spTgt spid="43"/>
                                        </p:tgtEl>
                                        <p:attrNameLst>
                                          <p:attrName>ppt_h</p:attrName>
                                        </p:attrNameLst>
                                      </p:cBhvr>
                                      <p:tavLst>
                                        <p:tav tm="0">
                                          <p:val>
                                            <p:fltVal val="0"/>
                                          </p:val>
                                        </p:tav>
                                        <p:tav tm="100000">
                                          <p:val>
                                            <p:strVal val="#ppt_h"/>
                                          </p:val>
                                        </p:tav>
                                      </p:tavLst>
                                    </p:anim>
                                    <p:anim calcmode="lin" valueType="num">
                                      <p:cBhvr>
                                        <p:cTn id="37" dur="1000" fill="hold"/>
                                        <p:tgtEl>
                                          <p:spTgt spid="43"/>
                                        </p:tgtEl>
                                        <p:attrNameLst>
                                          <p:attrName>style.rotation</p:attrName>
                                        </p:attrNameLst>
                                      </p:cBhvr>
                                      <p:tavLst>
                                        <p:tav tm="0">
                                          <p:val>
                                            <p:fltVal val="360"/>
                                          </p:val>
                                        </p:tav>
                                        <p:tav tm="100000">
                                          <p:val>
                                            <p:fltVal val="0"/>
                                          </p:val>
                                        </p:tav>
                                      </p:tavLst>
                                    </p:anim>
                                    <p:animEffect transition="in" filter="fade">
                                      <p:cBhvr>
                                        <p:cTn id="38"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8" grpId="0" animBg="1"/>
      <p:bldP spid="39" grpId="0" animBg="1"/>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
          <p:cNvSpPr txBox="1">
            <a:spLocks noChangeArrowheads="1"/>
          </p:cNvSpPr>
          <p:nvPr/>
        </p:nvSpPr>
        <p:spPr bwMode="auto">
          <a:xfrm>
            <a:off x="782638" y="38101"/>
            <a:ext cx="5157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pitchFamily="34" charset="-122"/>
                <a:ea typeface="微软雅黑" panose="020B0503020204020204" pitchFamily="34" charset="-122"/>
              </a:defRPr>
            </a:lvl1pPr>
            <a:lvl2pPr>
              <a:defRPr sz="2800">
                <a:solidFill>
                  <a:schemeClr val="tx1"/>
                </a:solidFill>
                <a:latin typeface="微软雅黑" panose="020B0503020204020204" pitchFamily="34" charset="-122"/>
                <a:ea typeface="微软雅黑" panose="020B0503020204020204" pitchFamily="34" charset="-122"/>
              </a:defRPr>
            </a:lvl2pPr>
            <a:lvl3pPr>
              <a:defRPr sz="2400">
                <a:solidFill>
                  <a:schemeClr val="tx1"/>
                </a:solidFill>
                <a:latin typeface="微软雅黑" panose="020B0503020204020204" pitchFamily="34" charset="-122"/>
                <a:ea typeface="微软雅黑" panose="020B0503020204020204" pitchFamily="34" charset="-122"/>
              </a:defRPr>
            </a:lvl3pPr>
            <a:lvl4pPr>
              <a:defRPr sz="2000">
                <a:solidFill>
                  <a:schemeClr val="tx1"/>
                </a:solidFill>
                <a:latin typeface="微软雅黑" panose="020B0503020204020204" pitchFamily="34" charset="-122"/>
                <a:ea typeface="微软雅黑" panose="020B0503020204020204" pitchFamily="34" charset="-122"/>
              </a:defRPr>
            </a:lvl4pPr>
            <a:lvl5pPr>
              <a:defRPr sz="2000">
                <a:solidFill>
                  <a:schemeClr val="tx1"/>
                </a:solidFill>
                <a:latin typeface="微软雅黑" panose="020B0503020204020204" pitchFamily="34" charset="-122"/>
                <a:ea typeface="微软雅黑" panose="020B0503020204020204" pitchFamily="34" charset="-122"/>
              </a:defRPr>
            </a:lvl5pPr>
            <a:lvl6pPr>
              <a:defRPr sz="2000">
                <a:solidFill>
                  <a:schemeClr val="tx1"/>
                </a:solidFill>
                <a:latin typeface="微软雅黑" panose="020B0503020204020204" pitchFamily="34" charset="-122"/>
                <a:ea typeface="微软雅黑" panose="020B0503020204020204" pitchFamily="34" charset="-122"/>
              </a:defRPr>
            </a:lvl6pPr>
            <a:lvl7pPr>
              <a:defRPr sz="2000">
                <a:solidFill>
                  <a:schemeClr val="tx1"/>
                </a:solidFill>
                <a:latin typeface="微软雅黑" panose="020B0503020204020204" pitchFamily="34" charset="-122"/>
                <a:ea typeface="微软雅黑" panose="020B0503020204020204" pitchFamily="34" charset="-122"/>
              </a:defRPr>
            </a:lvl7pPr>
            <a:lvl8pPr>
              <a:defRPr sz="2000">
                <a:solidFill>
                  <a:schemeClr val="tx1"/>
                </a:solidFill>
                <a:latin typeface="微软雅黑" panose="020B0503020204020204" pitchFamily="34" charset="-122"/>
                <a:ea typeface="微软雅黑" panose="020B0503020204020204" pitchFamily="34" charset="-122"/>
              </a:defRPr>
            </a:lvl8pPr>
            <a:lvl9pPr>
              <a:defRPr sz="2000">
                <a:solidFill>
                  <a:schemeClr val="tx1"/>
                </a:solidFill>
                <a:latin typeface="微软雅黑" panose="020B0503020204020204" pitchFamily="34" charset="-122"/>
                <a:ea typeface="微软雅黑" panose="020B0503020204020204" pitchFamily="34" charset="-122"/>
              </a:defRPr>
            </a:lvl9pPr>
          </a:lstStyle>
          <a:p>
            <a:r>
              <a:rPr lang="zh-CN" altLang="en-US" sz="2400" b="1" dirty="0">
                <a:solidFill>
                  <a:schemeClr val="bg1"/>
                </a:solidFill>
                <a:latin typeface="楷体" panose="02010609060101010101" pitchFamily="49" charset="-122"/>
                <a:ea typeface="楷体" panose="02010609060101010101" pitchFamily="49" charset="-122"/>
              </a:rPr>
              <a:t>十九届四中全会精神学习体会</a:t>
            </a:r>
            <a:endParaRPr lang="zh-CN" altLang="zh-CN" sz="2400" b="1" dirty="0">
              <a:solidFill>
                <a:schemeClr val="bg1"/>
              </a:solidFill>
              <a:latin typeface="楷体" panose="02010609060101010101" pitchFamily="49" charset="-122"/>
              <a:ea typeface="楷体" panose="02010609060101010101" pitchFamily="49" charset="-122"/>
            </a:endParaRPr>
          </a:p>
        </p:txBody>
      </p:sp>
      <p:pic>
        <p:nvPicPr>
          <p:cNvPr id="36"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5352"/>
          <a:stretch>
            <a:fillRect/>
          </a:stretch>
        </p:blipFill>
        <p:spPr bwMode="auto">
          <a:xfrm>
            <a:off x="-27012" y="4349098"/>
            <a:ext cx="9171012" cy="794403"/>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10"/>
          <p:cNvSpPr>
            <a:spLocks noChangeArrowheads="1"/>
          </p:cNvSpPr>
          <p:nvPr/>
        </p:nvSpPr>
        <p:spPr bwMode="auto">
          <a:xfrm>
            <a:off x="676275" y="0"/>
            <a:ext cx="46038" cy="541338"/>
          </a:xfrm>
          <a:prstGeom prst="rect">
            <a:avLst/>
          </a:prstGeom>
          <a:solidFill>
            <a:srgbClr val="C00000"/>
          </a:solidFill>
          <a:ln>
            <a:noFill/>
          </a:ln>
        </p:spPr>
        <p:txBody>
          <a:bodyPr anchor="ctr"/>
          <a:lstStyle/>
          <a:p>
            <a:pPr algn="ctr" defTabSz="685800"/>
            <a:endParaRPr lang="zh-CN" altLang="en-US" sz="2400">
              <a:solidFill>
                <a:srgbClr val="FFFFFF"/>
              </a:solidFill>
              <a:latin typeface="Calibri" panose="020F0502020204030204" charset="0"/>
              <a:ea typeface="微软雅黑" panose="020B0503020204020204" pitchFamily="34" charset="-122"/>
            </a:endParaRPr>
          </a:p>
        </p:txBody>
      </p:sp>
      <p:pic>
        <p:nvPicPr>
          <p:cNvPr id="41" name="图片 40" descr="学校名称.png"/>
          <p:cNvPicPr>
            <a:picLocks noChangeAspect="1"/>
          </p:cNvPicPr>
          <p:nvPr/>
        </p:nvPicPr>
        <p:blipFill>
          <a:blip r:embed="rId5" cstate="print"/>
          <a:stretch>
            <a:fillRect/>
          </a:stretch>
        </p:blipFill>
        <p:spPr>
          <a:xfrm>
            <a:off x="717194" y="4515283"/>
            <a:ext cx="2559050" cy="725170"/>
          </a:xfrm>
          <a:prstGeom prst="rect">
            <a:avLst/>
          </a:prstGeom>
        </p:spPr>
      </p:pic>
      <p:pic>
        <p:nvPicPr>
          <p:cNvPr id="19" name="Picture 11" descr="F:\桌面\党政机关\素材\党徽\Nipic_20180988_2015090911380252700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8340"/>
            <a:ext cx="645405" cy="517611"/>
          </a:xfrm>
          <a:prstGeom prst="rect">
            <a:avLst/>
          </a:prstGeom>
          <a:solidFill>
            <a:schemeClr val="bg1">
              <a:lumMod val="95000"/>
            </a:schemeClr>
          </a:solidFill>
        </p:spPr>
      </p:pic>
      <p:cxnSp>
        <p:nvCxnSpPr>
          <p:cNvPr id="30" name="直接连接符 29"/>
          <p:cNvCxnSpPr>
            <a:cxnSpLocks/>
          </p:cNvCxnSpPr>
          <p:nvPr/>
        </p:nvCxnSpPr>
        <p:spPr>
          <a:xfrm>
            <a:off x="1058748" y="599777"/>
            <a:ext cx="0" cy="3749321"/>
          </a:xfrm>
          <a:prstGeom prst="line">
            <a:avLst/>
          </a:prstGeom>
          <a:noFill/>
          <a:ln w="6350" cap="flat" cmpd="sng" algn="ctr">
            <a:solidFill>
              <a:srgbClr val="FF9500"/>
            </a:solidFill>
            <a:prstDash val="solid"/>
            <a:miter lim="800000"/>
          </a:ln>
          <a:effectLst/>
        </p:spPr>
      </p:cxnSp>
      <p:sp>
        <p:nvSpPr>
          <p:cNvPr id="31" name="椭圆 30"/>
          <p:cNvSpPr/>
          <p:nvPr/>
        </p:nvSpPr>
        <p:spPr>
          <a:xfrm>
            <a:off x="848436" y="824591"/>
            <a:ext cx="420624" cy="420624"/>
          </a:xfrm>
          <a:prstGeom prst="ellipse">
            <a:avLst/>
          </a:prstGeom>
          <a:solidFill>
            <a:srgbClr val="7D0000"/>
          </a:solidFill>
          <a:ln w="12700" cap="flat" cmpd="sng" algn="ctr">
            <a:noFill/>
            <a:prstDash val="solid"/>
            <a:miter lim="800000"/>
          </a:ln>
          <a:effectLst/>
        </p:spPr>
        <p:txBody>
          <a:bodyPr rtlCol="0" anchor="ctr"/>
          <a:lstStyle/>
          <a:p>
            <a:pPr algn="ctr" defTabSz="685783"/>
            <a:r>
              <a:rPr lang="en-US" altLang="zh-CN" sz="1350" kern="0" dirty="0">
                <a:solidFill>
                  <a:prstClr val="white"/>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1</a:t>
            </a:r>
            <a:endParaRPr lang="zh-CN" altLang="en-US" sz="1350" kern="0" dirty="0">
              <a:solidFill>
                <a:prstClr val="white"/>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cxnSp>
        <p:nvCxnSpPr>
          <p:cNvPr id="32" name="直接箭头连接符 31"/>
          <p:cNvCxnSpPr>
            <a:cxnSpLocks/>
            <a:stCxn id="31" idx="6"/>
          </p:cNvCxnSpPr>
          <p:nvPr/>
        </p:nvCxnSpPr>
        <p:spPr>
          <a:xfrm>
            <a:off x="1269060" y="1034903"/>
            <a:ext cx="342900" cy="0"/>
          </a:xfrm>
          <a:prstGeom prst="straightConnector1">
            <a:avLst/>
          </a:prstGeom>
          <a:noFill/>
          <a:ln w="6350" cap="flat" cmpd="sng" algn="ctr">
            <a:solidFill>
              <a:srgbClr val="FF9500"/>
            </a:solidFill>
            <a:prstDash val="solid"/>
            <a:miter lim="800000"/>
            <a:tailEnd type="triangle"/>
          </a:ln>
          <a:effectLst/>
        </p:spPr>
      </p:cxnSp>
      <p:sp>
        <p:nvSpPr>
          <p:cNvPr id="33" name="椭圆 32"/>
          <p:cNvSpPr/>
          <p:nvPr/>
        </p:nvSpPr>
        <p:spPr>
          <a:xfrm>
            <a:off x="848436" y="1458047"/>
            <a:ext cx="420624" cy="420624"/>
          </a:xfrm>
          <a:prstGeom prst="ellipse">
            <a:avLst/>
          </a:prstGeom>
          <a:solidFill>
            <a:srgbClr val="7D0000"/>
          </a:solidFill>
          <a:ln w="12700" cap="flat" cmpd="sng" algn="ctr">
            <a:noFill/>
            <a:prstDash val="solid"/>
            <a:miter lim="800000"/>
          </a:ln>
          <a:effectLst/>
        </p:spPr>
        <p:txBody>
          <a:bodyPr rtlCol="0" anchor="ctr"/>
          <a:lstStyle/>
          <a:p>
            <a:pPr algn="ctr" defTabSz="685783"/>
            <a:r>
              <a:rPr lang="en-US" altLang="zh-CN" sz="1350" kern="0" dirty="0">
                <a:solidFill>
                  <a:prstClr val="white"/>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2</a:t>
            </a:r>
            <a:endParaRPr lang="zh-CN" altLang="en-US" sz="1350" kern="0" dirty="0">
              <a:solidFill>
                <a:prstClr val="white"/>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cxnSp>
        <p:nvCxnSpPr>
          <p:cNvPr id="34" name="直接箭头连接符 33"/>
          <p:cNvCxnSpPr>
            <a:cxnSpLocks/>
            <a:stCxn id="33" idx="6"/>
          </p:cNvCxnSpPr>
          <p:nvPr/>
        </p:nvCxnSpPr>
        <p:spPr>
          <a:xfrm>
            <a:off x="1269060" y="1668359"/>
            <a:ext cx="342900" cy="0"/>
          </a:xfrm>
          <a:prstGeom prst="straightConnector1">
            <a:avLst/>
          </a:prstGeom>
          <a:noFill/>
          <a:ln w="6350" cap="flat" cmpd="sng" algn="ctr">
            <a:solidFill>
              <a:srgbClr val="FF9500"/>
            </a:solidFill>
            <a:prstDash val="solid"/>
            <a:miter lim="800000"/>
            <a:tailEnd type="triangle"/>
          </a:ln>
          <a:effectLst/>
        </p:spPr>
      </p:cxnSp>
      <p:sp>
        <p:nvSpPr>
          <p:cNvPr id="35" name="椭圆 34"/>
          <p:cNvSpPr/>
          <p:nvPr/>
        </p:nvSpPr>
        <p:spPr>
          <a:xfrm>
            <a:off x="848436" y="2156703"/>
            <a:ext cx="420624" cy="420624"/>
          </a:xfrm>
          <a:prstGeom prst="ellipse">
            <a:avLst/>
          </a:prstGeom>
          <a:solidFill>
            <a:srgbClr val="7D0000"/>
          </a:solidFill>
          <a:ln w="12700" cap="flat" cmpd="sng" algn="ctr">
            <a:noFill/>
            <a:prstDash val="solid"/>
            <a:miter lim="800000"/>
          </a:ln>
          <a:effectLst/>
        </p:spPr>
        <p:txBody>
          <a:bodyPr rtlCol="0" anchor="ctr"/>
          <a:lstStyle/>
          <a:p>
            <a:pPr algn="ctr" defTabSz="685783"/>
            <a:r>
              <a:rPr lang="en-US" altLang="zh-CN" sz="1350" kern="0" dirty="0">
                <a:solidFill>
                  <a:prstClr val="white"/>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3</a:t>
            </a:r>
            <a:endParaRPr lang="zh-CN" altLang="en-US" sz="1350" kern="0" dirty="0">
              <a:solidFill>
                <a:prstClr val="white"/>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cxnSp>
        <p:nvCxnSpPr>
          <p:cNvPr id="38" name="直接箭头连接符 37"/>
          <p:cNvCxnSpPr>
            <a:cxnSpLocks/>
            <a:stCxn id="35" idx="6"/>
          </p:cNvCxnSpPr>
          <p:nvPr/>
        </p:nvCxnSpPr>
        <p:spPr>
          <a:xfrm>
            <a:off x="1269060" y="2367015"/>
            <a:ext cx="342900" cy="0"/>
          </a:xfrm>
          <a:prstGeom prst="straightConnector1">
            <a:avLst/>
          </a:prstGeom>
          <a:noFill/>
          <a:ln w="6350" cap="flat" cmpd="sng" algn="ctr">
            <a:solidFill>
              <a:srgbClr val="FF9500"/>
            </a:solidFill>
            <a:prstDash val="solid"/>
            <a:miter lim="800000"/>
            <a:tailEnd type="triangle"/>
          </a:ln>
          <a:effectLst/>
        </p:spPr>
      </p:cxnSp>
      <p:sp>
        <p:nvSpPr>
          <p:cNvPr id="39" name="椭圆 38"/>
          <p:cNvSpPr/>
          <p:nvPr/>
        </p:nvSpPr>
        <p:spPr>
          <a:xfrm>
            <a:off x="848436" y="2855361"/>
            <a:ext cx="420624" cy="420624"/>
          </a:xfrm>
          <a:prstGeom prst="ellipse">
            <a:avLst/>
          </a:prstGeom>
          <a:solidFill>
            <a:srgbClr val="7D0000"/>
          </a:solidFill>
          <a:ln w="12700" cap="flat" cmpd="sng" algn="ctr">
            <a:noFill/>
            <a:prstDash val="solid"/>
            <a:miter lim="800000"/>
          </a:ln>
          <a:effectLst/>
        </p:spPr>
        <p:txBody>
          <a:bodyPr rtlCol="0" anchor="ctr"/>
          <a:lstStyle/>
          <a:p>
            <a:pPr algn="ctr" defTabSz="685783"/>
            <a:r>
              <a:rPr lang="en-US" altLang="zh-CN" sz="1350" kern="0" dirty="0">
                <a:solidFill>
                  <a:prstClr val="white"/>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4</a:t>
            </a:r>
            <a:endParaRPr lang="zh-CN" altLang="en-US" sz="1350" kern="0" dirty="0">
              <a:solidFill>
                <a:prstClr val="white"/>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cxnSp>
        <p:nvCxnSpPr>
          <p:cNvPr id="40" name="直接箭头连接符 39"/>
          <p:cNvCxnSpPr>
            <a:cxnSpLocks/>
            <a:stCxn id="39" idx="6"/>
          </p:cNvCxnSpPr>
          <p:nvPr/>
        </p:nvCxnSpPr>
        <p:spPr>
          <a:xfrm>
            <a:off x="1269060" y="3065673"/>
            <a:ext cx="342900" cy="0"/>
          </a:xfrm>
          <a:prstGeom prst="straightConnector1">
            <a:avLst/>
          </a:prstGeom>
          <a:noFill/>
          <a:ln w="6350" cap="flat" cmpd="sng" algn="ctr">
            <a:solidFill>
              <a:srgbClr val="FF9500"/>
            </a:solidFill>
            <a:prstDash val="solid"/>
            <a:miter lim="800000"/>
            <a:tailEnd type="triangle"/>
          </a:ln>
          <a:effectLst/>
        </p:spPr>
      </p:cxnSp>
      <p:sp>
        <p:nvSpPr>
          <p:cNvPr id="42" name="椭圆 41"/>
          <p:cNvSpPr/>
          <p:nvPr/>
        </p:nvSpPr>
        <p:spPr>
          <a:xfrm>
            <a:off x="848436" y="3536302"/>
            <a:ext cx="420624" cy="420624"/>
          </a:xfrm>
          <a:prstGeom prst="ellipse">
            <a:avLst/>
          </a:prstGeom>
          <a:solidFill>
            <a:srgbClr val="7D0000"/>
          </a:solidFill>
          <a:ln w="12700" cap="flat" cmpd="sng" algn="ctr">
            <a:noFill/>
            <a:prstDash val="solid"/>
            <a:miter lim="800000"/>
          </a:ln>
          <a:effectLst/>
        </p:spPr>
        <p:txBody>
          <a:bodyPr rtlCol="0" anchor="ctr"/>
          <a:lstStyle/>
          <a:p>
            <a:pPr algn="ctr" defTabSz="685783"/>
            <a:r>
              <a:rPr lang="en-US" altLang="zh-CN" sz="1350" kern="0" dirty="0">
                <a:solidFill>
                  <a:prstClr val="white"/>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rPr>
              <a:t>5</a:t>
            </a:r>
            <a:endParaRPr lang="zh-CN" altLang="en-US" sz="1350" kern="0" dirty="0">
              <a:solidFill>
                <a:prstClr val="white"/>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cxnSp>
        <p:nvCxnSpPr>
          <p:cNvPr id="43" name="直接箭头连接符 42"/>
          <p:cNvCxnSpPr>
            <a:cxnSpLocks/>
            <a:stCxn id="42" idx="6"/>
          </p:cNvCxnSpPr>
          <p:nvPr/>
        </p:nvCxnSpPr>
        <p:spPr>
          <a:xfrm>
            <a:off x="1269060" y="3746614"/>
            <a:ext cx="342900" cy="0"/>
          </a:xfrm>
          <a:prstGeom prst="straightConnector1">
            <a:avLst/>
          </a:prstGeom>
          <a:noFill/>
          <a:ln w="6350" cap="flat" cmpd="sng" algn="ctr">
            <a:solidFill>
              <a:srgbClr val="FF9500"/>
            </a:solidFill>
            <a:prstDash val="solid"/>
            <a:miter lim="800000"/>
            <a:tailEnd type="triangle"/>
          </a:ln>
          <a:effectLst/>
        </p:spPr>
      </p:cxnSp>
      <p:sp>
        <p:nvSpPr>
          <p:cNvPr id="2" name="矩形 1"/>
          <p:cNvSpPr/>
          <p:nvPr/>
        </p:nvSpPr>
        <p:spPr>
          <a:xfrm>
            <a:off x="1608756" y="806286"/>
            <a:ext cx="7200800" cy="677108"/>
          </a:xfrm>
          <a:prstGeom prst="rect">
            <a:avLst/>
          </a:prstGeom>
        </p:spPr>
        <p:txBody>
          <a:bodyPr wrap="square">
            <a:spAutoFit/>
          </a:bodyPr>
          <a:lstStyle/>
          <a:p>
            <a:r>
              <a:rPr lang="zh-CN" altLang="en-US" sz="14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rPr>
              <a:t>体现出伟大的实践性</a:t>
            </a:r>
            <a:r>
              <a:rPr lang="zh-CN" altLang="en-US" sz="1200" dirty="0">
                <a:solidFill>
                  <a:srgbClr val="591300"/>
                </a:solidFill>
                <a:latin typeface="微软雅黑" panose="020B0503020204020204" pitchFamily="34" charset="-122"/>
                <a:ea typeface="微软雅黑" panose="020B0503020204020204" pitchFamily="34" charset="-122"/>
                <a:cs typeface="+mn-ea"/>
              </a:rPr>
              <a:t>。</a:t>
            </a:r>
            <a:r>
              <a:rPr lang="en-US" altLang="zh-CN" sz="1200" dirty="0">
                <a:solidFill>
                  <a:srgbClr val="591300"/>
                </a:solidFill>
                <a:latin typeface="微软雅黑" panose="020B0503020204020204" pitchFamily="34" charset="-122"/>
                <a:ea typeface="微软雅黑" panose="020B0503020204020204" pitchFamily="34" charset="-122"/>
                <a:cs typeface="+mn-ea"/>
              </a:rPr>
              <a:t>“</a:t>
            </a:r>
            <a:r>
              <a:rPr lang="zh-CN" altLang="en-US" sz="1200" dirty="0">
                <a:solidFill>
                  <a:srgbClr val="591300"/>
                </a:solidFill>
                <a:latin typeface="微软雅黑" panose="020B0503020204020204" pitchFamily="34" charset="-122"/>
                <a:ea typeface="微软雅黑" panose="020B0503020204020204" pitchFamily="34" charset="-122"/>
                <a:cs typeface="+mn-ea"/>
              </a:rPr>
              <a:t>决定</a:t>
            </a:r>
            <a:r>
              <a:rPr lang="en-US" altLang="zh-CN" sz="1200" dirty="0">
                <a:solidFill>
                  <a:srgbClr val="591300"/>
                </a:solidFill>
                <a:latin typeface="微软雅黑" panose="020B0503020204020204" pitchFamily="34" charset="-122"/>
                <a:ea typeface="微软雅黑" panose="020B0503020204020204" pitchFamily="34" charset="-122"/>
                <a:cs typeface="+mn-ea"/>
              </a:rPr>
              <a:t>”</a:t>
            </a:r>
            <a:r>
              <a:rPr lang="zh-CN" altLang="zh-CN" sz="1200" dirty="0">
                <a:solidFill>
                  <a:srgbClr val="591300"/>
                </a:solidFill>
                <a:latin typeface="微软雅黑" panose="020B0503020204020204" pitchFamily="34" charset="-122"/>
                <a:ea typeface="微软雅黑" panose="020B0503020204020204" pitchFamily="34" charset="-122"/>
                <a:cs typeface="+mn-ea"/>
              </a:rPr>
              <a:t>全面论述我国</a:t>
            </a:r>
            <a:r>
              <a:rPr lang="en-US" altLang="zh-CN" sz="1200" dirty="0">
                <a:solidFill>
                  <a:srgbClr val="591300"/>
                </a:solidFill>
                <a:latin typeface="微软雅黑" panose="020B0503020204020204" pitchFamily="34" charset="-122"/>
                <a:ea typeface="微软雅黑" panose="020B0503020204020204" pitchFamily="34" charset="-122"/>
                <a:cs typeface="+mn-ea"/>
              </a:rPr>
              <a:t>“</a:t>
            </a:r>
            <a:r>
              <a:rPr lang="zh-CN" altLang="zh-CN" sz="1200" dirty="0">
                <a:solidFill>
                  <a:srgbClr val="591300"/>
                </a:solidFill>
                <a:latin typeface="微软雅黑" panose="020B0503020204020204" pitchFamily="34" charset="-122"/>
                <a:ea typeface="微软雅黑" panose="020B0503020204020204" pitchFamily="34" charset="-122"/>
                <a:cs typeface="+mn-ea"/>
              </a:rPr>
              <a:t>国家制度和国家治理体系</a:t>
            </a:r>
            <a:r>
              <a:rPr lang="en-US" altLang="zh-CN" sz="1200" dirty="0">
                <a:solidFill>
                  <a:srgbClr val="591300"/>
                </a:solidFill>
                <a:latin typeface="微软雅黑" panose="020B0503020204020204" pitchFamily="34" charset="-122"/>
                <a:ea typeface="微软雅黑" panose="020B0503020204020204" pitchFamily="34" charset="-122"/>
                <a:cs typeface="+mn-ea"/>
              </a:rPr>
              <a:t>”</a:t>
            </a:r>
            <a:r>
              <a:rPr lang="zh-CN" altLang="zh-CN" sz="1200" dirty="0">
                <a:solidFill>
                  <a:srgbClr val="591300"/>
                </a:solidFill>
                <a:latin typeface="微软雅黑" panose="020B0503020204020204" pitchFamily="34" charset="-122"/>
                <a:ea typeface="微软雅黑" panose="020B0503020204020204" pitchFamily="34" charset="-122"/>
                <a:cs typeface="+mn-ea"/>
              </a:rPr>
              <a:t>，深刻地</a:t>
            </a:r>
            <a:r>
              <a:rPr lang="zh-CN" altLang="en-US" sz="1200" dirty="0">
                <a:solidFill>
                  <a:srgbClr val="591300"/>
                </a:solidFill>
                <a:latin typeface="微软雅黑" panose="020B0503020204020204" pitchFamily="34" charset="-122"/>
                <a:ea typeface="微软雅黑" panose="020B0503020204020204" pitchFamily="34" charset="-122"/>
                <a:cs typeface="+mn-ea"/>
              </a:rPr>
              <a:t>体现出</a:t>
            </a:r>
            <a:r>
              <a:rPr lang="zh-CN" altLang="zh-CN" sz="1200" dirty="0">
                <a:solidFill>
                  <a:srgbClr val="591300"/>
                </a:solidFill>
                <a:latin typeface="微软雅黑" panose="020B0503020204020204" pitchFamily="34" charset="-122"/>
                <a:ea typeface="微软雅黑" panose="020B0503020204020204" pitchFamily="34" charset="-122"/>
                <a:cs typeface="+mn-ea"/>
              </a:rPr>
              <a:t>中国特色社会主义政党政治的实践性品质，即从政党的宏大的政治战略、政治路线、政治方针高度，</a:t>
            </a:r>
            <a:r>
              <a:rPr lang="en-US" altLang="zh-CN" sz="1200" dirty="0">
                <a:solidFill>
                  <a:srgbClr val="591300"/>
                </a:solidFill>
                <a:latin typeface="微软雅黑" panose="020B0503020204020204" pitchFamily="34" charset="-122"/>
                <a:ea typeface="微软雅黑" panose="020B0503020204020204" pitchFamily="34" charset="-122"/>
                <a:cs typeface="+mn-ea"/>
              </a:rPr>
              <a:t>“</a:t>
            </a:r>
            <a:r>
              <a:rPr lang="zh-CN" altLang="zh-CN" sz="1200" dirty="0">
                <a:solidFill>
                  <a:srgbClr val="591300"/>
                </a:solidFill>
                <a:latin typeface="微软雅黑" panose="020B0503020204020204" pitchFamily="34" charset="-122"/>
                <a:ea typeface="微软雅黑" panose="020B0503020204020204" pitchFamily="34" charset="-122"/>
                <a:cs typeface="+mn-ea"/>
              </a:rPr>
              <a:t>下沉</a:t>
            </a:r>
            <a:r>
              <a:rPr lang="en-US" altLang="zh-CN" sz="1200" dirty="0">
                <a:solidFill>
                  <a:srgbClr val="591300"/>
                </a:solidFill>
                <a:latin typeface="微软雅黑" panose="020B0503020204020204" pitchFamily="34" charset="-122"/>
                <a:ea typeface="微软雅黑" panose="020B0503020204020204" pitchFamily="34" charset="-122"/>
                <a:cs typeface="+mn-ea"/>
              </a:rPr>
              <a:t>”</a:t>
            </a:r>
            <a:r>
              <a:rPr lang="zh-CN" altLang="zh-CN" sz="1200" dirty="0">
                <a:solidFill>
                  <a:srgbClr val="591300"/>
                </a:solidFill>
                <a:latin typeface="微软雅黑" panose="020B0503020204020204" pitchFamily="34" charset="-122"/>
                <a:ea typeface="微软雅黑" panose="020B0503020204020204" pitchFamily="34" charset="-122"/>
                <a:cs typeface="+mn-ea"/>
              </a:rPr>
              <a:t>到具体的国家制度和国家治理体系层面，是我党在正确和科学的政治路线指引下具有伟大实践能力的体现。</a:t>
            </a:r>
            <a:endParaRPr lang="zh-CN" altLang="en-US" sz="1200" dirty="0">
              <a:solidFill>
                <a:srgbClr val="591300"/>
              </a:solidFill>
              <a:latin typeface="微软雅黑" panose="020B0503020204020204" pitchFamily="34" charset="-122"/>
              <a:ea typeface="微软雅黑" panose="020B0503020204020204" pitchFamily="34" charset="-122"/>
              <a:cs typeface="+mn-ea"/>
            </a:endParaRPr>
          </a:p>
        </p:txBody>
      </p:sp>
      <p:sp>
        <p:nvSpPr>
          <p:cNvPr id="3" name="矩形 2"/>
          <p:cNvSpPr/>
          <p:nvPr/>
        </p:nvSpPr>
        <p:spPr>
          <a:xfrm>
            <a:off x="1611960" y="1546940"/>
            <a:ext cx="7208512" cy="677108"/>
          </a:xfrm>
          <a:prstGeom prst="rect">
            <a:avLst/>
          </a:prstGeom>
        </p:spPr>
        <p:txBody>
          <a:bodyPr wrap="square">
            <a:spAutoFit/>
          </a:bodyPr>
          <a:lstStyle/>
          <a:p>
            <a:pPr>
              <a:buNone/>
            </a:pPr>
            <a:r>
              <a:rPr lang="zh-CN" altLang="en-US" sz="14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rPr>
              <a:t>体现出无可比拟的大智慧</a:t>
            </a:r>
            <a:r>
              <a:rPr lang="zh-CN" altLang="en-US" sz="1200" dirty="0">
                <a:solidFill>
                  <a:srgbClr val="591300"/>
                </a:solidFill>
                <a:latin typeface="微软雅黑" panose="020B0503020204020204" pitchFamily="34" charset="-122"/>
                <a:ea typeface="微软雅黑" panose="020B0503020204020204" pitchFamily="34" charset="-122"/>
                <a:cs typeface="+mn-ea"/>
              </a:rPr>
              <a:t>。</a:t>
            </a:r>
            <a:r>
              <a:rPr lang="en-US" altLang="zh-CN" sz="1200" dirty="0">
                <a:solidFill>
                  <a:srgbClr val="591300"/>
                </a:solidFill>
                <a:latin typeface="微软雅黑" panose="020B0503020204020204" pitchFamily="34" charset="-122"/>
                <a:ea typeface="微软雅黑" panose="020B0503020204020204" pitchFamily="34" charset="-122"/>
                <a:cs typeface="+mn-ea"/>
              </a:rPr>
              <a:t>“</a:t>
            </a:r>
            <a:r>
              <a:rPr lang="zh-CN" altLang="zh-CN" sz="1200" dirty="0">
                <a:solidFill>
                  <a:srgbClr val="591300"/>
                </a:solidFill>
                <a:latin typeface="微软雅黑" panose="020B0503020204020204" pitchFamily="34" charset="-122"/>
                <a:ea typeface="微软雅黑" panose="020B0503020204020204" pitchFamily="34" charset="-122"/>
                <a:cs typeface="+mn-ea"/>
              </a:rPr>
              <a:t>显著优势</a:t>
            </a:r>
            <a:r>
              <a:rPr lang="en-US" altLang="zh-CN" sz="1200" dirty="0">
                <a:solidFill>
                  <a:srgbClr val="591300"/>
                </a:solidFill>
                <a:latin typeface="微软雅黑" panose="020B0503020204020204" pitchFamily="34" charset="-122"/>
                <a:ea typeface="微软雅黑" panose="020B0503020204020204" pitchFamily="34" charset="-122"/>
                <a:cs typeface="+mn-ea"/>
              </a:rPr>
              <a:t>”</a:t>
            </a:r>
            <a:r>
              <a:rPr lang="zh-CN" altLang="zh-CN" sz="1200" dirty="0">
                <a:solidFill>
                  <a:srgbClr val="591300"/>
                </a:solidFill>
                <a:latin typeface="微软雅黑" panose="020B0503020204020204" pitchFamily="34" charset="-122"/>
                <a:ea typeface="微软雅黑" panose="020B0503020204020204" pitchFamily="34" charset="-122"/>
                <a:cs typeface="+mn-ea"/>
              </a:rPr>
              <a:t>是一个比较政治的概念，对一个事物予以</a:t>
            </a:r>
            <a:r>
              <a:rPr lang="en-US" altLang="zh-CN" sz="1200" dirty="0">
                <a:solidFill>
                  <a:srgbClr val="591300"/>
                </a:solidFill>
                <a:latin typeface="微软雅黑" panose="020B0503020204020204" pitchFamily="34" charset="-122"/>
                <a:ea typeface="微软雅黑" panose="020B0503020204020204" pitchFamily="34" charset="-122"/>
                <a:cs typeface="+mn-ea"/>
              </a:rPr>
              <a:t>“</a:t>
            </a:r>
            <a:r>
              <a:rPr lang="zh-CN" altLang="zh-CN" sz="1200" dirty="0">
                <a:solidFill>
                  <a:srgbClr val="591300"/>
                </a:solidFill>
                <a:latin typeface="微软雅黑" panose="020B0503020204020204" pitchFamily="34" charset="-122"/>
                <a:ea typeface="微软雅黑" panose="020B0503020204020204" pitchFamily="34" charset="-122"/>
                <a:cs typeface="+mn-ea"/>
              </a:rPr>
              <a:t>优势</a:t>
            </a:r>
            <a:r>
              <a:rPr lang="en-US" altLang="zh-CN" sz="1200" dirty="0">
                <a:solidFill>
                  <a:srgbClr val="591300"/>
                </a:solidFill>
                <a:latin typeface="微软雅黑" panose="020B0503020204020204" pitchFamily="34" charset="-122"/>
                <a:ea typeface="微软雅黑" panose="020B0503020204020204" pitchFamily="34" charset="-122"/>
                <a:cs typeface="+mn-ea"/>
              </a:rPr>
              <a:t>”</a:t>
            </a:r>
            <a:r>
              <a:rPr lang="zh-CN" altLang="zh-CN" sz="1200" dirty="0">
                <a:solidFill>
                  <a:srgbClr val="591300"/>
                </a:solidFill>
                <a:latin typeface="微软雅黑" panose="020B0503020204020204" pitchFamily="34" charset="-122"/>
                <a:ea typeface="微软雅黑" panose="020B0503020204020204" pitchFamily="34" charset="-122"/>
                <a:cs typeface="+mn-ea"/>
              </a:rPr>
              <a:t>的定论，是与同类事物的比较而来的。很明显这十三个</a:t>
            </a:r>
            <a:r>
              <a:rPr lang="en-US" altLang="zh-CN" sz="1200" dirty="0">
                <a:solidFill>
                  <a:srgbClr val="591300"/>
                </a:solidFill>
                <a:latin typeface="微软雅黑" panose="020B0503020204020204" pitchFamily="34" charset="-122"/>
                <a:ea typeface="微软雅黑" panose="020B0503020204020204" pitchFamily="34" charset="-122"/>
                <a:cs typeface="+mn-ea"/>
              </a:rPr>
              <a:t>“</a:t>
            </a:r>
            <a:r>
              <a:rPr lang="zh-CN" altLang="zh-CN" sz="1200" dirty="0">
                <a:solidFill>
                  <a:srgbClr val="591300"/>
                </a:solidFill>
                <a:latin typeface="微软雅黑" panose="020B0503020204020204" pitchFamily="34" charset="-122"/>
                <a:ea typeface="微软雅黑" panose="020B0503020204020204" pitchFamily="34" charset="-122"/>
                <a:cs typeface="+mn-ea"/>
              </a:rPr>
              <a:t>优势</a:t>
            </a:r>
            <a:r>
              <a:rPr lang="en-US" altLang="zh-CN" sz="1200" dirty="0">
                <a:solidFill>
                  <a:srgbClr val="591300"/>
                </a:solidFill>
                <a:latin typeface="微软雅黑" panose="020B0503020204020204" pitchFamily="34" charset="-122"/>
                <a:ea typeface="微软雅黑" panose="020B0503020204020204" pitchFamily="34" charset="-122"/>
                <a:cs typeface="+mn-ea"/>
              </a:rPr>
              <a:t>”</a:t>
            </a:r>
            <a:r>
              <a:rPr lang="zh-CN" altLang="zh-CN" sz="1200" dirty="0">
                <a:solidFill>
                  <a:srgbClr val="591300"/>
                </a:solidFill>
                <a:latin typeface="微软雅黑" panose="020B0503020204020204" pitchFamily="34" charset="-122"/>
                <a:ea typeface="微软雅黑" panose="020B0503020204020204" pitchFamily="34" charset="-122"/>
                <a:cs typeface="+mn-ea"/>
              </a:rPr>
              <a:t>，正是对人类近代以来各种类型的政治治理，在当下充满不确定性、风险性和复杂性的</a:t>
            </a:r>
            <a:r>
              <a:rPr lang="en-US" altLang="zh-CN" sz="1200" dirty="0">
                <a:solidFill>
                  <a:srgbClr val="591300"/>
                </a:solidFill>
                <a:latin typeface="微软雅黑" panose="020B0503020204020204" pitchFamily="34" charset="-122"/>
                <a:ea typeface="微软雅黑" panose="020B0503020204020204" pitchFamily="34" charset="-122"/>
                <a:cs typeface="+mn-ea"/>
              </a:rPr>
              <a:t>“</a:t>
            </a:r>
            <a:r>
              <a:rPr lang="zh-CN" altLang="zh-CN" sz="1200" dirty="0">
                <a:solidFill>
                  <a:srgbClr val="591300"/>
                </a:solidFill>
                <a:latin typeface="微软雅黑" panose="020B0503020204020204" pitchFamily="34" charset="-122"/>
                <a:ea typeface="微软雅黑" panose="020B0503020204020204" pitchFamily="34" charset="-122"/>
                <a:cs typeface="+mn-ea"/>
              </a:rPr>
              <a:t>百年未有之变局</a:t>
            </a:r>
            <a:r>
              <a:rPr lang="en-US" altLang="zh-CN" sz="1200" dirty="0">
                <a:solidFill>
                  <a:srgbClr val="591300"/>
                </a:solidFill>
                <a:latin typeface="微软雅黑" panose="020B0503020204020204" pitchFamily="34" charset="-122"/>
                <a:ea typeface="微软雅黑" panose="020B0503020204020204" pitchFamily="34" charset="-122"/>
                <a:cs typeface="+mn-ea"/>
              </a:rPr>
              <a:t>”</a:t>
            </a:r>
            <a:r>
              <a:rPr lang="zh-CN" altLang="zh-CN" sz="1200" dirty="0">
                <a:solidFill>
                  <a:srgbClr val="591300"/>
                </a:solidFill>
                <a:latin typeface="微软雅黑" panose="020B0503020204020204" pitchFamily="34" charset="-122"/>
                <a:ea typeface="微软雅黑" panose="020B0503020204020204" pitchFamily="34" charset="-122"/>
                <a:cs typeface="+mn-ea"/>
              </a:rPr>
              <a:t>中，质疑、交织、碰撞、融合的比较中而来的。</a:t>
            </a:r>
            <a:endParaRPr lang="zh-CN" altLang="en-US" sz="1200" dirty="0">
              <a:solidFill>
                <a:srgbClr val="591300"/>
              </a:solidFill>
              <a:latin typeface="微软雅黑" panose="020B0503020204020204" pitchFamily="34" charset="-122"/>
              <a:ea typeface="微软雅黑" panose="020B0503020204020204" pitchFamily="34" charset="-122"/>
              <a:cs typeface="+mn-ea"/>
            </a:endParaRPr>
          </a:p>
        </p:txBody>
      </p:sp>
      <p:sp>
        <p:nvSpPr>
          <p:cNvPr id="4" name="矩形 3"/>
          <p:cNvSpPr/>
          <p:nvPr/>
        </p:nvSpPr>
        <p:spPr>
          <a:xfrm>
            <a:off x="1624731" y="2275045"/>
            <a:ext cx="7195741" cy="492443"/>
          </a:xfrm>
          <a:prstGeom prst="rect">
            <a:avLst/>
          </a:prstGeom>
        </p:spPr>
        <p:txBody>
          <a:bodyPr wrap="square">
            <a:spAutoFit/>
          </a:bodyPr>
          <a:lstStyle/>
          <a:p>
            <a:r>
              <a:rPr lang="zh-CN" altLang="en-US" sz="14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rPr>
              <a:t>鲜明的与日俱增性</a:t>
            </a:r>
            <a:r>
              <a:rPr lang="zh-CN" altLang="en-US" sz="1200" dirty="0">
                <a:solidFill>
                  <a:srgbClr val="591300"/>
                </a:solidFill>
                <a:latin typeface="微软雅黑" panose="020B0503020204020204" pitchFamily="34" charset="-122"/>
                <a:ea typeface="微软雅黑" panose="020B0503020204020204" pitchFamily="34" charset="-122"/>
                <a:cs typeface="+mn-ea"/>
              </a:rPr>
              <a:t>。</a:t>
            </a:r>
            <a:r>
              <a:rPr lang="en-US" altLang="zh-CN" sz="1200" dirty="0">
                <a:solidFill>
                  <a:srgbClr val="591300"/>
                </a:solidFill>
                <a:latin typeface="微软雅黑" panose="020B0503020204020204" pitchFamily="34" charset="-122"/>
                <a:ea typeface="微软雅黑" panose="020B0503020204020204" pitchFamily="34" charset="-122"/>
                <a:cs typeface="+mn-ea"/>
              </a:rPr>
              <a:t>“</a:t>
            </a:r>
            <a:r>
              <a:rPr lang="zh-CN" altLang="zh-CN" sz="1200" dirty="0">
                <a:solidFill>
                  <a:srgbClr val="591300"/>
                </a:solidFill>
                <a:latin typeface="微软雅黑" panose="020B0503020204020204" pitchFamily="34" charset="-122"/>
                <a:ea typeface="微软雅黑" panose="020B0503020204020204" pitchFamily="34" charset="-122"/>
                <a:cs typeface="+mn-ea"/>
              </a:rPr>
              <a:t>优势</a:t>
            </a:r>
            <a:r>
              <a:rPr lang="en-US" altLang="zh-CN" sz="1200" dirty="0">
                <a:solidFill>
                  <a:srgbClr val="591300"/>
                </a:solidFill>
                <a:latin typeface="微软雅黑" panose="020B0503020204020204" pitchFamily="34" charset="-122"/>
                <a:ea typeface="微软雅黑" panose="020B0503020204020204" pitchFamily="34" charset="-122"/>
                <a:cs typeface="+mn-ea"/>
              </a:rPr>
              <a:t>”</a:t>
            </a:r>
            <a:r>
              <a:rPr lang="zh-CN" altLang="zh-CN" sz="1200" dirty="0">
                <a:solidFill>
                  <a:srgbClr val="591300"/>
                </a:solidFill>
                <a:latin typeface="微软雅黑" panose="020B0503020204020204" pitchFamily="34" charset="-122"/>
                <a:ea typeface="微软雅黑" panose="020B0503020204020204" pitchFamily="34" charset="-122"/>
                <a:cs typeface="+mn-ea"/>
              </a:rPr>
              <a:t>不能凭空而来，也不能只是理论层面的比较而来，而应是对鲜活的实践事实的总结和提炼，可以看出，这十三个</a:t>
            </a:r>
            <a:r>
              <a:rPr lang="en-US" altLang="zh-CN" sz="1200" dirty="0">
                <a:solidFill>
                  <a:srgbClr val="591300"/>
                </a:solidFill>
                <a:latin typeface="微软雅黑" panose="020B0503020204020204" pitchFamily="34" charset="-122"/>
                <a:ea typeface="微软雅黑" panose="020B0503020204020204" pitchFamily="34" charset="-122"/>
                <a:cs typeface="+mn-ea"/>
              </a:rPr>
              <a:t>“</a:t>
            </a:r>
            <a:r>
              <a:rPr lang="zh-CN" altLang="zh-CN" sz="1200" dirty="0">
                <a:solidFill>
                  <a:srgbClr val="591300"/>
                </a:solidFill>
                <a:latin typeface="微软雅黑" panose="020B0503020204020204" pitchFamily="34" charset="-122"/>
                <a:ea typeface="微软雅黑" panose="020B0503020204020204" pitchFamily="34" charset="-122"/>
                <a:cs typeface="+mn-ea"/>
              </a:rPr>
              <a:t>显著优势</a:t>
            </a:r>
            <a:r>
              <a:rPr lang="en-US" altLang="zh-CN" sz="1200" dirty="0">
                <a:solidFill>
                  <a:srgbClr val="591300"/>
                </a:solidFill>
                <a:latin typeface="微软雅黑" panose="020B0503020204020204" pitchFamily="34" charset="-122"/>
                <a:ea typeface="微软雅黑" panose="020B0503020204020204" pitchFamily="34" charset="-122"/>
                <a:cs typeface="+mn-ea"/>
              </a:rPr>
              <a:t>”</a:t>
            </a:r>
            <a:r>
              <a:rPr lang="zh-CN" altLang="zh-CN" sz="1200" dirty="0">
                <a:solidFill>
                  <a:srgbClr val="591300"/>
                </a:solidFill>
                <a:latin typeface="微软雅黑" panose="020B0503020204020204" pitchFamily="34" charset="-122"/>
                <a:ea typeface="微软雅黑" panose="020B0503020204020204" pitchFamily="34" charset="-122"/>
                <a:cs typeface="+mn-ea"/>
              </a:rPr>
              <a:t>均有事实的对应性，不是拍着脑子所想出来的空话。</a:t>
            </a:r>
            <a:endParaRPr lang="zh-CN" altLang="en-US" sz="1200" dirty="0">
              <a:solidFill>
                <a:srgbClr val="591300"/>
              </a:solidFill>
              <a:latin typeface="微软雅黑" panose="020B0503020204020204" pitchFamily="34" charset="-122"/>
              <a:ea typeface="微软雅黑" panose="020B0503020204020204" pitchFamily="34" charset="-122"/>
              <a:cs typeface="+mn-ea"/>
            </a:endParaRPr>
          </a:p>
        </p:txBody>
      </p:sp>
      <p:sp>
        <p:nvSpPr>
          <p:cNvPr id="5" name="矩形 4"/>
          <p:cNvSpPr/>
          <p:nvPr/>
        </p:nvSpPr>
        <p:spPr>
          <a:xfrm>
            <a:off x="1632839" y="2922699"/>
            <a:ext cx="7205717" cy="492443"/>
          </a:xfrm>
          <a:prstGeom prst="rect">
            <a:avLst/>
          </a:prstGeom>
        </p:spPr>
        <p:txBody>
          <a:bodyPr wrap="square">
            <a:spAutoFit/>
          </a:bodyPr>
          <a:lstStyle/>
          <a:p>
            <a:pPr>
              <a:buNone/>
            </a:pPr>
            <a:r>
              <a:rPr lang="zh-CN" altLang="en-US" sz="14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rPr>
              <a:t>突出的指导性</a:t>
            </a:r>
            <a:r>
              <a:rPr lang="zh-CN" altLang="en-US" sz="1200" dirty="0">
                <a:solidFill>
                  <a:srgbClr val="591300"/>
                </a:solidFill>
                <a:latin typeface="微软雅黑" panose="020B0503020204020204" pitchFamily="34" charset="-122"/>
                <a:ea typeface="微软雅黑" panose="020B0503020204020204" pitchFamily="34" charset="-122"/>
                <a:cs typeface="+mn-ea"/>
              </a:rPr>
              <a:t>。</a:t>
            </a:r>
            <a:r>
              <a:rPr lang="zh-CN" altLang="zh-CN" sz="1200" dirty="0">
                <a:solidFill>
                  <a:srgbClr val="591300"/>
                </a:solidFill>
                <a:latin typeface="微软雅黑" panose="020B0503020204020204" pitchFamily="34" charset="-122"/>
                <a:ea typeface="微软雅黑" panose="020B0503020204020204" pitchFamily="34" charset="-122"/>
                <a:cs typeface="+mn-ea"/>
              </a:rPr>
              <a:t>作为一种理论总结，自然具有来自于实践但又超越以往实践的引导未来的规范价值。十三条</a:t>
            </a:r>
            <a:r>
              <a:rPr lang="en-US" altLang="zh-CN" sz="1200" dirty="0">
                <a:solidFill>
                  <a:srgbClr val="591300"/>
                </a:solidFill>
                <a:latin typeface="微软雅黑" panose="020B0503020204020204" pitchFamily="34" charset="-122"/>
                <a:ea typeface="微软雅黑" panose="020B0503020204020204" pitchFamily="34" charset="-122"/>
                <a:cs typeface="+mn-ea"/>
              </a:rPr>
              <a:t>“</a:t>
            </a:r>
            <a:r>
              <a:rPr lang="zh-CN" altLang="zh-CN" sz="1200" dirty="0">
                <a:solidFill>
                  <a:srgbClr val="591300"/>
                </a:solidFill>
                <a:latin typeface="微软雅黑" panose="020B0503020204020204" pitchFamily="34" charset="-122"/>
                <a:ea typeface="微软雅黑" panose="020B0503020204020204" pitchFamily="34" charset="-122"/>
                <a:cs typeface="+mn-ea"/>
              </a:rPr>
              <a:t>显著优势</a:t>
            </a:r>
            <a:r>
              <a:rPr lang="en-US" altLang="zh-CN" sz="1200" dirty="0">
                <a:solidFill>
                  <a:srgbClr val="591300"/>
                </a:solidFill>
                <a:latin typeface="微软雅黑" panose="020B0503020204020204" pitchFamily="34" charset="-122"/>
                <a:ea typeface="微软雅黑" panose="020B0503020204020204" pitchFamily="34" charset="-122"/>
                <a:cs typeface="+mn-ea"/>
              </a:rPr>
              <a:t>”</a:t>
            </a:r>
            <a:r>
              <a:rPr lang="zh-CN" altLang="zh-CN" sz="1200" dirty="0">
                <a:solidFill>
                  <a:srgbClr val="591300"/>
                </a:solidFill>
                <a:latin typeface="微软雅黑" panose="020B0503020204020204" pitchFamily="34" charset="-122"/>
                <a:ea typeface="微软雅黑" panose="020B0503020204020204" pitchFamily="34" charset="-122"/>
                <a:cs typeface="+mn-ea"/>
              </a:rPr>
              <a:t>显然对我国国家治理能力现代化和治理体系完善具有未来引导意义。</a:t>
            </a:r>
            <a:endParaRPr lang="en-US" altLang="zh-CN" sz="1200" dirty="0">
              <a:solidFill>
                <a:srgbClr val="591300"/>
              </a:solidFill>
              <a:latin typeface="微软雅黑" panose="020B0503020204020204" pitchFamily="34" charset="-122"/>
              <a:ea typeface="微软雅黑" panose="020B0503020204020204" pitchFamily="34" charset="-122"/>
              <a:cs typeface="+mn-ea"/>
            </a:endParaRPr>
          </a:p>
        </p:txBody>
      </p:sp>
      <p:sp>
        <p:nvSpPr>
          <p:cNvPr id="6" name="矩形 5"/>
          <p:cNvSpPr/>
          <p:nvPr/>
        </p:nvSpPr>
        <p:spPr>
          <a:xfrm>
            <a:off x="1619672" y="3575038"/>
            <a:ext cx="7208512" cy="677108"/>
          </a:xfrm>
          <a:prstGeom prst="rect">
            <a:avLst/>
          </a:prstGeom>
        </p:spPr>
        <p:txBody>
          <a:bodyPr wrap="square">
            <a:spAutoFit/>
          </a:bodyPr>
          <a:lstStyle/>
          <a:p>
            <a:pPr>
              <a:buNone/>
            </a:pPr>
            <a:r>
              <a:rPr lang="zh-CN" altLang="en-US" sz="14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rPr>
              <a:t>综合性和创新性</a:t>
            </a:r>
            <a:r>
              <a:rPr lang="zh-CN" altLang="en-US" sz="1200" dirty="0">
                <a:solidFill>
                  <a:srgbClr val="591300"/>
                </a:solidFill>
                <a:latin typeface="微软雅黑" panose="020B0503020204020204" pitchFamily="34" charset="-122"/>
                <a:ea typeface="微软雅黑" panose="020B0503020204020204" pitchFamily="34" charset="-122"/>
                <a:cs typeface="+mn-ea"/>
              </a:rPr>
              <a:t>。</a:t>
            </a:r>
            <a:r>
              <a:rPr lang="zh-CN" altLang="zh-CN" sz="1200" dirty="0">
                <a:solidFill>
                  <a:srgbClr val="591300"/>
                </a:solidFill>
                <a:latin typeface="微软雅黑" panose="020B0503020204020204" pitchFamily="34" charset="-122"/>
                <a:ea typeface="微软雅黑" panose="020B0503020204020204" pitchFamily="34" charset="-122"/>
                <a:cs typeface="+mn-ea"/>
              </a:rPr>
              <a:t>十三条</a:t>
            </a:r>
            <a:r>
              <a:rPr lang="en-US" altLang="zh-CN" sz="1200" dirty="0">
                <a:solidFill>
                  <a:srgbClr val="591300"/>
                </a:solidFill>
                <a:latin typeface="微软雅黑" panose="020B0503020204020204" pitchFamily="34" charset="-122"/>
                <a:ea typeface="微软雅黑" panose="020B0503020204020204" pitchFamily="34" charset="-122"/>
                <a:cs typeface="+mn-ea"/>
              </a:rPr>
              <a:t>“</a:t>
            </a:r>
            <a:r>
              <a:rPr lang="zh-CN" altLang="zh-CN" sz="1200" dirty="0">
                <a:solidFill>
                  <a:srgbClr val="591300"/>
                </a:solidFill>
                <a:latin typeface="微软雅黑" panose="020B0503020204020204" pitchFamily="34" charset="-122"/>
                <a:ea typeface="微软雅黑" panose="020B0503020204020204" pitchFamily="34" charset="-122"/>
                <a:cs typeface="+mn-ea"/>
              </a:rPr>
              <a:t>显著优势</a:t>
            </a:r>
            <a:r>
              <a:rPr lang="en-US" altLang="zh-CN" sz="1200" dirty="0">
                <a:solidFill>
                  <a:srgbClr val="591300"/>
                </a:solidFill>
                <a:latin typeface="微软雅黑" panose="020B0503020204020204" pitchFamily="34" charset="-122"/>
                <a:ea typeface="微软雅黑" panose="020B0503020204020204" pitchFamily="34" charset="-122"/>
                <a:cs typeface="+mn-ea"/>
              </a:rPr>
              <a:t>”</a:t>
            </a:r>
            <a:r>
              <a:rPr lang="zh-CN" altLang="zh-CN" sz="1200" dirty="0">
                <a:solidFill>
                  <a:srgbClr val="591300"/>
                </a:solidFill>
                <a:latin typeface="微软雅黑" panose="020B0503020204020204" pitchFamily="34" charset="-122"/>
                <a:ea typeface="微软雅黑" panose="020B0503020204020204" pitchFamily="34" charset="-122"/>
                <a:cs typeface="+mn-ea"/>
              </a:rPr>
              <a:t>涵盖和濡化了政治、经济、文化、社会、生态、军事、科技、外交等</a:t>
            </a:r>
            <a:r>
              <a:rPr lang="en-US" altLang="zh-CN" sz="1200" dirty="0">
                <a:solidFill>
                  <a:srgbClr val="591300"/>
                </a:solidFill>
                <a:latin typeface="微软雅黑" panose="020B0503020204020204" pitchFamily="34" charset="-122"/>
                <a:ea typeface="微软雅黑" panose="020B0503020204020204" pitchFamily="34" charset="-122"/>
                <a:cs typeface="+mn-ea"/>
              </a:rPr>
              <a:t>“</a:t>
            </a:r>
            <a:r>
              <a:rPr lang="zh-CN" altLang="zh-CN" sz="1200" dirty="0">
                <a:solidFill>
                  <a:srgbClr val="591300"/>
                </a:solidFill>
                <a:latin typeface="微软雅黑" panose="020B0503020204020204" pitchFamily="34" charset="-122"/>
                <a:ea typeface="微软雅黑" panose="020B0503020204020204" pitchFamily="34" charset="-122"/>
                <a:cs typeface="+mn-ea"/>
              </a:rPr>
              <a:t>国家治理</a:t>
            </a:r>
            <a:r>
              <a:rPr lang="en-US" altLang="zh-CN" sz="1200" dirty="0">
                <a:solidFill>
                  <a:srgbClr val="591300"/>
                </a:solidFill>
                <a:latin typeface="微软雅黑" panose="020B0503020204020204" pitchFamily="34" charset="-122"/>
                <a:ea typeface="微软雅黑" panose="020B0503020204020204" pitchFamily="34" charset="-122"/>
                <a:cs typeface="+mn-ea"/>
              </a:rPr>
              <a:t>”</a:t>
            </a:r>
            <a:r>
              <a:rPr lang="zh-CN" altLang="zh-CN" sz="1200" dirty="0">
                <a:solidFill>
                  <a:srgbClr val="591300"/>
                </a:solidFill>
                <a:latin typeface="微软雅黑" panose="020B0503020204020204" pitchFamily="34" charset="-122"/>
                <a:ea typeface="微软雅黑" panose="020B0503020204020204" pitchFamily="34" charset="-122"/>
                <a:cs typeface="+mn-ea"/>
              </a:rPr>
              <a:t>的全部维度和全部方面。党的十八大提出</a:t>
            </a:r>
            <a:r>
              <a:rPr lang="en-US" altLang="zh-CN" sz="1200" dirty="0">
                <a:solidFill>
                  <a:srgbClr val="591300"/>
                </a:solidFill>
                <a:latin typeface="微软雅黑" panose="020B0503020204020204" pitchFamily="34" charset="-122"/>
                <a:ea typeface="微软雅黑" panose="020B0503020204020204" pitchFamily="34" charset="-122"/>
                <a:cs typeface="+mn-ea"/>
              </a:rPr>
              <a:t>“</a:t>
            </a:r>
            <a:r>
              <a:rPr lang="zh-CN" altLang="zh-CN" sz="1200" dirty="0">
                <a:solidFill>
                  <a:srgbClr val="591300"/>
                </a:solidFill>
                <a:latin typeface="微软雅黑" panose="020B0503020204020204" pitchFamily="34" charset="-122"/>
                <a:ea typeface="微软雅黑" panose="020B0503020204020204" pitchFamily="34" charset="-122"/>
                <a:cs typeface="+mn-ea"/>
              </a:rPr>
              <a:t>国家治理能力现代化</a:t>
            </a:r>
            <a:r>
              <a:rPr lang="en-US" altLang="zh-CN" sz="1200" dirty="0">
                <a:solidFill>
                  <a:srgbClr val="591300"/>
                </a:solidFill>
                <a:latin typeface="微软雅黑" panose="020B0503020204020204" pitchFamily="34" charset="-122"/>
                <a:ea typeface="微软雅黑" panose="020B0503020204020204" pitchFamily="34" charset="-122"/>
                <a:cs typeface="+mn-ea"/>
              </a:rPr>
              <a:t>”</a:t>
            </a:r>
            <a:r>
              <a:rPr lang="zh-CN" altLang="zh-CN" sz="1200" dirty="0">
                <a:solidFill>
                  <a:srgbClr val="591300"/>
                </a:solidFill>
                <a:latin typeface="微软雅黑" panose="020B0503020204020204" pitchFamily="34" charset="-122"/>
                <a:ea typeface="微软雅黑" panose="020B0503020204020204" pitchFamily="34" charset="-122"/>
                <a:cs typeface="+mn-ea"/>
              </a:rPr>
              <a:t>这个目标的，</a:t>
            </a:r>
            <a:r>
              <a:rPr lang="zh-CN" altLang="en-US" sz="1200" dirty="0">
                <a:solidFill>
                  <a:srgbClr val="591300"/>
                </a:solidFill>
                <a:latin typeface="微软雅黑" panose="020B0503020204020204" pitchFamily="34" charset="-122"/>
                <a:ea typeface="微软雅黑" panose="020B0503020204020204" pitchFamily="34" charset="-122"/>
                <a:cs typeface="+mn-ea"/>
              </a:rPr>
              <a:t>在</a:t>
            </a:r>
            <a:r>
              <a:rPr lang="zh-CN" altLang="zh-CN" sz="1200" dirty="0">
                <a:solidFill>
                  <a:srgbClr val="591300"/>
                </a:solidFill>
                <a:latin typeface="微软雅黑" panose="020B0503020204020204" pitchFamily="34" charset="-122"/>
                <a:ea typeface="微软雅黑" panose="020B0503020204020204" pitchFamily="34" charset="-122"/>
                <a:cs typeface="+mn-ea"/>
              </a:rPr>
              <a:t>短短几年</a:t>
            </a:r>
            <a:r>
              <a:rPr lang="zh-CN" altLang="en-US" sz="1200" dirty="0">
                <a:solidFill>
                  <a:srgbClr val="591300"/>
                </a:solidFill>
                <a:latin typeface="微软雅黑" panose="020B0503020204020204" pitchFamily="34" charset="-122"/>
                <a:ea typeface="微软雅黑" panose="020B0503020204020204" pitchFamily="34" charset="-122"/>
                <a:cs typeface="+mn-ea"/>
              </a:rPr>
              <a:t>中，我们在党中央的坚强领导下，团结一心，</a:t>
            </a:r>
            <a:r>
              <a:rPr lang="zh-CN" altLang="zh-CN" sz="1200" dirty="0">
                <a:solidFill>
                  <a:srgbClr val="591300"/>
                </a:solidFill>
                <a:latin typeface="微软雅黑" panose="020B0503020204020204" pitchFamily="34" charset="-122"/>
                <a:ea typeface="微软雅黑" panose="020B0503020204020204" pitchFamily="34" charset="-122"/>
                <a:cs typeface="+mn-ea"/>
              </a:rPr>
              <a:t>全方位推进，无论是实践上还是理论上都是一种创举。</a:t>
            </a:r>
          </a:p>
        </p:txBody>
      </p:sp>
    </p:spTree>
    <p:custDataLst>
      <p:tags r:id="rId1"/>
    </p:custDataLst>
    <p:extLst>
      <p:ext uri="{BB962C8B-B14F-4D97-AF65-F5344CB8AC3E}">
        <p14:creationId xmlns:p14="http://schemas.microsoft.com/office/powerpoint/2010/main" val="341145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par>
                                <p:cTn id="22" presetID="22" presetClass="entr" presetSubtype="8"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left)">
                                      <p:cBhvr>
                                        <p:cTn id="24" dur="75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p:cTn id="29" dur="1000" fill="hold"/>
                                        <p:tgtEl>
                                          <p:spTgt spid="33"/>
                                        </p:tgtEl>
                                        <p:attrNameLst>
                                          <p:attrName>ppt_w</p:attrName>
                                        </p:attrNameLst>
                                      </p:cBhvr>
                                      <p:tavLst>
                                        <p:tav tm="0">
                                          <p:val>
                                            <p:fltVal val="0"/>
                                          </p:val>
                                        </p:tav>
                                        <p:tav tm="100000">
                                          <p:val>
                                            <p:strVal val="#ppt_w"/>
                                          </p:val>
                                        </p:tav>
                                      </p:tavLst>
                                    </p:anim>
                                    <p:anim calcmode="lin" valueType="num">
                                      <p:cBhvr>
                                        <p:cTn id="30" dur="1000" fill="hold"/>
                                        <p:tgtEl>
                                          <p:spTgt spid="33"/>
                                        </p:tgtEl>
                                        <p:attrNameLst>
                                          <p:attrName>ppt_h</p:attrName>
                                        </p:attrNameLst>
                                      </p:cBhvr>
                                      <p:tavLst>
                                        <p:tav tm="0">
                                          <p:val>
                                            <p:fltVal val="0"/>
                                          </p:val>
                                        </p:tav>
                                        <p:tav tm="100000">
                                          <p:val>
                                            <p:strVal val="#ppt_h"/>
                                          </p:val>
                                        </p:tav>
                                      </p:tavLst>
                                    </p:anim>
                                    <p:anim calcmode="lin" valueType="num">
                                      <p:cBhvr>
                                        <p:cTn id="31" dur="1000" fill="hold"/>
                                        <p:tgtEl>
                                          <p:spTgt spid="33"/>
                                        </p:tgtEl>
                                        <p:attrNameLst>
                                          <p:attrName>style.rotation</p:attrName>
                                        </p:attrNameLst>
                                      </p:cBhvr>
                                      <p:tavLst>
                                        <p:tav tm="0">
                                          <p:val>
                                            <p:fltVal val="360"/>
                                          </p:val>
                                        </p:tav>
                                        <p:tav tm="100000">
                                          <p:val>
                                            <p:fltVal val="0"/>
                                          </p:val>
                                        </p:tav>
                                      </p:tavLst>
                                    </p:anim>
                                    <p:animEffect transition="in" filter="fade">
                                      <p:cBhvr>
                                        <p:cTn id="32" dur="1000"/>
                                        <p:tgtEl>
                                          <p:spTgt spid="33"/>
                                        </p:tgtEl>
                                      </p:cBhvr>
                                    </p:animEffect>
                                  </p:childTnLst>
                                </p:cTn>
                              </p:par>
                              <p:par>
                                <p:cTn id="33" presetID="22" presetClass="entr" presetSubtype="8" fill="hold" nodeType="withEffect">
                                  <p:stCondLst>
                                    <p:cond delay="25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75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49" presetClass="entr" presetSubtype="0" decel="100000" fill="hold" grpId="0" nodeType="click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p:cTn id="40" dur="1000" fill="hold"/>
                                        <p:tgtEl>
                                          <p:spTgt spid="35"/>
                                        </p:tgtEl>
                                        <p:attrNameLst>
                                          <p:attrName>ppt_w</p:attrName>
                                        </p:attrNameLst>
                                      </p:cBhvr>
                                      <p:tavLst>
                                        <p:tav tm="0">
                                          <p:val>
                                            <p:fltVal val="0"/>
                                          </p:val>
                                        </p:tav>
                                        <p:tav tm="100000">
                                          <p:val>
                                            <p:strVal val="#ppt_w"/>
                                          </p:val>
                                        </p:tav>
                                      </p:tavLst>
                                    </p:anim>
                                    <p:anim calcmode="lin" valueType="num">
                                      <p:cBhvr>
                                        <p:cTn id="41" dur="1000" fill="hold"/>
                                        <p:tgtEl>
                                          <p:spTgt spid="35"/>
                                        </p:tgtEl>
                                        <p:attrNameLst>
                                          <p:attrName>ppt_h</p:attrName>
                                        </p:attrNameLst>
                                      </p:cBhvr>
                                      <p:tavLst>
                                        <p:tav tm="0">
                                          <p:val>
                                            <p:fltVal val="0"/>
                                          </p:val>
                                        </p:tav>
                                        <p:tav tm="100000">
                                          <p:val>
                                            <p:strVal val="#ppt_h"/>
                                          </p:val>
                                        </p:tav>
                                      </p:tavLst>
                                    </p:anim>
                                    <p:anim calcmode="lin" valueType="num">
                                      <p:cBhvr>
                                        <p:cTn id="42" dur="1000" fill="hold"/>
                                        <p:tgtEl>
                                          <p:spTgt spid="35"/>
                                        </p:tgtEl>
                                        <p:attrNameLst>
                                          <p:attrName>style.rotation</p:attrName>
                                        </p:attrNameLst>
                                      </p:cBhvr>
                                      <p:tavLst>
                                        <p:tav tm="0">
                                          <p:val>
                                            <p:fltVal val="360"/>
                                          </p:val>
                                        </p:tav>
                                        <p:tav tm="100000">
                                          <p:val>
                                            <p:fltVal val="0"/>
                                          </p:val>
                                        </p:tav>
                                      </p:tavLst>
                                    </p:anim>
                                    <p:animEffect transition="in" filter="fade">
                                      <p:cBhvr>
                                        <p:cTn id="43" dur="1000"/>
                                        <p:tgtEl>
                                          <p:spTgt spid="35"/>
                                        </p:tgtEl>
                                      </p:cBhvr>
                                    </p:animEffect>
                                  </p:childTnLst>
                                </p:cTn>
                              </p:par>
                              <p:par>
                                <p:cTn id="44" presetID="22" presetClass="entr" presetSubtype="8" fill="hold" nodeType="withEffect">
                                  <p:stCondLst>
                                    <p:cond delay="250"/>
                                  </p:stCondLst>
                                  <p:childTnLst>
                                    <p:set>
                                      <p:cBhvr>
                                        <p:cTn id="45" dur="1" fill="hold">
                                          <p:stCondLst>
                                            <p:cond delay="0"/>
                                          </p:stCondLst>
                                        </p:cTn>
                                        <p:tgtEl>
                                          <p:spTgt spid="38"/>
                                        </p:tgtEl>
                                        <p:attrNameLst>
                                          <p:attrName>style.visibility</p:attrName>
                                        </p:attrNameLst>
                                      </p:cBhvr>
                                      <p:to>
                                        <p:strVal val="visible"/>
                                      </p:to>
                                    </p:set>
                                    <p:animEffect transition="in" filter="wipe(left)">
                                      <p:cBhvr>
                                        <p:cTn id="46" dur="75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49" presetClass="entr" presetSubtype="0" decel="10000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 calcmode="lin" valueType="num">
                                      <p:cBhvr>
                                        <p:cTn id="51" dur="1000" fill="hold"/>
                                        <p:tgtEl>
                                          <p:spTgt spid="39"/>
                                        </p:tgtEl>
                                        <p:attrNameLst>
                                          <p:attrName>ppt_w</p:attrName>
                                        </p:attrNameLst>
                                      </p:cBhvr>
                                      <p:tavLst>
                                        <p:tav tm="0">
                                          <p:val>
                                            <p:fltVal val="0"/>
                                          </p:val>
                                        </p:tav>
                                        <p:tav tm="100000">
                                          <p:val>
                                            <p:strVal val="#ppt_w"/>
                                          </p:val>
                                        </p:tav>
                                      </p:tavLst>
                                    </p:anim>
                                    <p:anim calcmode="lin" valueType="num">
                                      <p:cBhvr>
                                        <p:cTn id="52" dur="1000" fill="hold"/>
                                        <p:tgtEl>
                                          <p:spTgt spid="39"/>
                                        </p:tgtEl>
                                        <p:attrNameLst>
                                          <p:attrName>ppt_h</p:attrName>
                                        </p:attrNameLst>
                                      </p:cBhvr>
                                      <p:tavLst>
                                        <p:tav tm="0">
                                          <p:val>
                                            <p:fltVal val="0"/>
                                          </p:val>
                                        </p:tav>
                                        <p:tav tm="100000">
                                          <p:val>
                                            <p:strVal val="#ppt_h"/>
                                          </p:val>
                                        </p:tav>
                                      </p:tavLst>
                                    </p:anim>
                                    <p:anim calcmode="lin" valueType="num">
                                      <p:cBhvr>
                                        <p:cTn id="53" dur="1000" fill="hold"/>
                                        <p:tgtEl>
                                          <p:spTgt spid="39"/>
                                        </p:tgtEl>
                                        <p:attrNameLst>
                                          <p:attrName>style.rotation</p:attrName>
                                        </p:attrNameLst>
                                      </p:cBhvr>
                                      <p:tavLst>
                                        <p:tav tm="0">
                                          <p:val>
                                            <p:fltVal val="360"/>
                                          </p:val>
                                        </p:tav>
                                        <p:tav tm="100000">
                                          <p:val>
                                            <p:fltVal val="0"/>
                                          </p:val>
                                        </p:tav>
                                      </p:tavLst>
                                    </p:anim>
                                    <p:animEffect transition="in" filter="fade">
                                      <p:cBhvr>
                                        <p:cTn id="54" dur="1000"/>
                                        <p:tgtEl>
                                          <p:spTgt spid="39"/>
                                        </p:tgtEl>
                                      </p:cBhvr>
                                    </p:animEffect>
                                  </p:childTnLst>
                                </p:cTn>
                              </p:par>
                              <p:par>
                                <p:cTn id="55" presetID="22" presetClass="entr" presetSubtype="8" fill="hold" nodeType="withEffect">
                                  <p:stCondLst>
                                    <p:cond delay="2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75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49" presetClass="entr" presetSubtype="0" decel="100000" fill="hold" grpId="0" nodeType="clickEffect">
                                  <p:stCondLst>
                                    <p:cond delay="0"/>
                                  </p:stCondLst>
                                  <p:childTnLst>
                                    <p:set>
                                      <p:cBhvr>
                                        <p:cTn id="61" dur="1" fill="hold">
                                          <p:stCondLst>
                                            <p:cond delay="0"/>
                                          </p:stCondLst>
                                        </p:cTn>
                                        <p:tgtEl>
                                          <p:spTgt spid="42"/>
                                        </p:tgtEl>
                                        <p:attrNameLst>
                                          <p:attrName>style.visibility</p:attrName>
                                        </p:attrNameLst>
                                      </p:cBhvr>
                                      <p:to>
                                        <p:strVal val="visible"/>
                                      </p:to>
                                    </p:set>
                                    <p:anim calcmode="lin" valueType="num">
                                      <p:cBhvr>
                                        <p:cTn id="62" dur="1000" fill="hold"/>
                                        <p:tgtEl>
                                          <p:spTgt spid="42"/>
                                        </p:tgtEl>
                                        <p:attrNameLst>
                                          <p:attrName>ppt_w</p:attrName>
                                        </p:attrNameLst>
                                      </p:cBhvr>
                                      <p:tavLst>
                                        <p:tav tm="0">
                                          <p:val>
                                            <p:fltVal val="0"/>
                                          </p:val>
                                        </p:tav>
                                        <p:tav tm="100000">
                                          <p:val>
                                            <p:strVal val="#ppt_w"/>
                                          </p:val>
                                        </p:tav>
                                      </p:tavLst>
                                    </p:anim>
                                    <p:anim calcmode="lin" valueType="num">
                                      <p:cBhvr>
                                        <p:cTn id="63" dur="1000" fill="hold"/>
                                        <p:tgtEl>
                                          <p:spTgt spid="42"/>
                                        </p:tgtEl>
                                        <p:attrNameLst>
                                          <p:attrName>ppt_h</p:attrName>
                                        </p:attrNameLst>
                                      </p:cBhvr>
                                      <p:tavLst>
                                        <p:tav tm="0">
                                          <p:val>
                                            <p:fltVal val="0"/>
                                          </p:val>
                                        </p:tav>
                                        <p:tav tm="100000">
                                          <p:val>
                                            <p:strVal val="#ppt_h"/>
                                          </p:val>
                                        </p:tav>
                                      </p:tavLst>
                                    </p:anim>
                                    <p:anim calcmode="lin" valueType="num">
                                      <p:cBhvr>
                                        <p:cTn id="64" dur="1000" fill="hold"/>
                                        <p:tgtEl>
                                          <p:spTgt spid="42"/>
                                        </p:tgtEl>
                                        <p:attrNameLst>
                                          <p:attrName>style.rotation</p:attrName>
                                        </p:attrNameLst>
                                      </p:cBhvr>
                                      <p:tavLst>
                                        <p:tav tm="0">
                                          <p:val>
                                            <p:fltVal val="360"/>
                                          </p:val>
                                        </p:tav>
                                        <p:tav tm="100000">
                                          <p:val>
                                            <p:fltVal val="0"/>
                                          </p:val>
                                        </p:tav>
                                      </p:tavLst>
                                    </p:anim>
                                    <p:animEffect transition="in" filter="fade">
                                      <p:cBhvr>
                                        <p:cTn id="65" dur="1000"/>
                                        <p:tgtEl>
                                          <p:spTgt spid="42"/>
                                        </p:tgtEl>
                                      </p:cBhvr>
                                    </p:animEffect>
                                  </p:childTnLst>
                                </p:cTn>
                              </p:par>
                              <p:par>
                                <p:cTn id="66" presetID="22" presetClass="entr" presetSubtype="8" fill="hold" nodeType="withEffect">
                                  <p:stCondLst>
                                    <p:cond delay="250"/>
                                  </p:stCondLst>
                                  <p:childTnLst>
                                    <p:set>
                                      <p:cBhvr>
                                        <p:cTn id="67" dur="1" fill="hold">
                                          <p:stCondLst>
                                            <p:cond delay="0"/>
                                          </p:stCondLst>
                                        </p:cTn>
                                        <p:tgtEl>
                                          <p:spTgt spid="43"/>
                                        </p:tgtEl>
                                        <p:attrNameLst>
                                          <p:attrName>style.visibility</p:attrName>
                                        </p:attrNameLst>
                                      </p:cBhvr>
                                      <p:to>
                                        <p:strVal val="visible"/>
                                      </p:to>
                                    </p:set>
                                    <p:animEffect transition="in" filter="wipe(left)">
                                      <p:cBhvr>
                                        <p:cTn id="68"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35" grpId="0" animBg="1"/>
      <p:bldP spid="39" grpId="0" animBg="1"/>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
          <p:cNvSpPr txBox="1">
            <a:spLocks noChangeArrowheads="1"/>
          </p:cNvSpPr>
          <p:nvPr/>
        </p:nvSpPr>
        <p:spPr bwMode="auto">
          <a:xfrm>
            <a:off x="782638" y="38101"/>
            <a:ext cx="5157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微软雅黑" panose="020B0503020204020204" pitchFamily="34" charset="-122"/>
                <a:ea typeface="微软雅黑" panose="020B0503020204020204" pitchFamily="34" charset="-122"/>
              </a:defRPr>
            </a:lvl1pPr>
            <a:lvl2pPr>
              <a:defRPr sz="2800">
                <a:solidFill>
                  <a:schemeClr val="tx1"/>
                </a:solidFill>
                <a:latin typeface="微软雅黑" panose="020B0503020204020204" pitchFamily="34" charset="-122"/>
                <a:ea typeface="微软雅黑" panose="020B0503020204020204" pitchFamily="34" charset="-122"/>
              </a:defRPr>
            </a:lvl2pPr>
            <a:lvl3pPr>
              <a:defRPr sz="2400">
                <a:solidFill>
                  <a:schemeClr val="tx1"/>
                </a:solidFill>
                <a:latin typeface="微软雅黑" panose="020B0503020204020204" pitchFamily="34" charset="-122"/>
                <a:ea typeface="微软雅黑" panose="020B0503020204020204" pitchFamily="34" charset="-122"/>
              </a:defRPr>
            </a:lvl3pPr>
            <a:lvl4pPr>
              <a:defRPr sz="2000">
                <a:solidFill>
                  <a:schemeClr val="tx1"/>
                </a:solidFill>
                <a:latin typeface="微软雅黑" panose="020B0503020204020204" pitchFamily="34" charset="-122"/>
                <a:ea typeface="微软雅黑" panose="020B0503020204020204" pitchFamily="34" charset="-122"/>
              </a:defRPr>
            </a:lvl4pPr>
            <a:lvl5pPr>
              <a:defRPr sz="2000">
                <a:solidFill>
                  <a:schemeClr val="tx1"/>
                </a:solidFill>
                <a:latin typeface="微软雅黑" panose="020B0503020204020204" pitchFamily="34" charset="-122"/>
                <a:ea typeface="微软雅黑" panose="020B0503020204020204" pitchFamily="34" charset="-122"/>
              </a:defRPr>
            </a:lvl5pPr>
            <a:lvl6pPr>
              <a:defRPr sz="2000">
                <a:solidFill>
                  <a:schemeClr val="tx1"/>
                </a:solidFill>
                <a:latin typeface="微软雅黑" panose="020B0503020204020204" pitchFamily="34" charset="-122"/>
                <a:ea typeface="微软雅黑" panose="020B0503020204020204" pitchFamily="34" charset="-122"/>
              </a:defRPr>
            </a:lvl6pPr>
            <a:lvl7pPr>
              <a:defRPr sz="2000">
                <a:solidFill>
                  <a:schemeClr val="tx1"/>
                </a:solidFill>
                <a:latin typeface="微软雅黑" panose="020B0503020204020204" pitchFamily="34" charset="-122"/>
                <a:ea typeface="微软雅黑" panose="020B0503020204020204" pitchFamily="34" charset="-122"/>
              </a:defRPr>
            </a:lvl7pPr>
            <a:lvl8pPr>
              <a:defRPr sz="2000">
                <a:solidFill>
                  <a:schemeClr val="tx1"/>
                </a:solidFill>
                <a:latin typeface="微软雅黑" panose="020B0503020204020204" pitchFamily="34" charset="-122"/>
                <a:ea typeface="微软雅黑" panose="020B0503020204020204" pitchFamily="34" charset="-122"/>
              </a:defRPr>
            </a:lvl8pPr>
            <a:lvl9pPr>
              <a:defRPr sz="2000">
                <a:solidFill>
                  <a:schemeClr val="tx1"/>
                </a:solidFill>
                <a:latin typeface="微软雅黑" panose="020B0503020204020204" pitchFamily="34" charset="-122"/>
                <a:ea typeface="微软雅黑" panose="020B0503020204020204" pitchFamily="34" charset="-122"/>
              </a:defRPr>
            </a:lvl9pPr>
          </a:lstStyle>
          <a:p>
            <a:r>
              <a:rPr lang="zh-CN" altLang="en-US" sz="2400" b="1" dirty="0">
                <a:solidFill>
                  <a:schemeClr val="bg1"/>
                </a:solidFill>
                <a:latin typeface="楷体" panose="02010609060101010101" pitchFamily="49" charset="-122"/>
                <a:ea typeface="楷体" panose="02010609060101010101" pitchFamily="49" charset="-122"/>
              </a:rPr>
              <a:t>十九届四中全会精神学习体会</a:t>
            </a:r>
            <a:endParaRPr lang="zh-CN" altLang="zh-CN" sz="2400" b="1" dirty="0">
              <a:solidFill>
                <a:schemeClr val="bg1"/>
              </a:solidFill>
              <a:latin typeface="楷体" panose="02010609060101010101" pitchFamily="49" charset="-122"/>
              <a:ea typeface="楷体" panose="02010609060101010101" pitchFamily="49" charset="-122"/>
            </a:endParaRPr>
          </a:p>
        </p:txBody>
      </p:sp>
      <p:pic>
        <p:nvPicPr>
          <p:cNvPr id="36" name="Picture 3"/>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65352"/>
          <a:stretch>
            <a:fillRect/>
          </a:stretch>
        </p:blipFill>
        <p:spPr bwMode="auto">
          <a:xfrm>
            <a:off x="-27012" y="4349098"/>
            <a:ext cx="9171012" cy="794403"/>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10"/>
          <p:cNvSpPr>
            <a:spLocks noChangeArrowheads="1"/>
          </p:cNvSpPr>
          <p:nvPr/>
        </p:nvSpPr>
        <p:spPr bwMode="auto">
          <a:xfrm>
            <a:off x="676275" y="0"/>
            <a:ext cx="46038" cy="541338"/>
          </a:xfrm>
          <a:prstGeom prst="rect">
            <a:avLst/>
          </a:prstGeom>
          <a:solidFill>
            <a:srgbClr val="C00000"/>
          </a:solidFill>
          <a:ln>
            <a:noFill/>
          </a:ln>
        </p:spPr>
        <p:txBody>
          <a:bodyPr anchor="ctr"/>
          <a:lstStyle/>
          <a:p>
            <a:pPr algn="ctr" defTabSz="685800"/>
            <a:endParaRPr lang="zh-CN" altLang="en-US" sz="2400">
              <a:solidFill>
                <a:srgbClr val="FFFFFF"/>
              </a:solidFill>
              <a:latin typeface="Calibri" panose="020F0502020204030204" charset="0"/>
              <a:ea typeface="微软雅黑" panose="020B0503020204020204" pitchFamily="34" charset="-122"/>
            </a:endParaRPr>
          </a:p>
        </p:txBody>
      </p:sp>
      <p:pic>
        <p:nvPicPr>
          <p:cNvPr id="41" name="图片 40" descr="学校名称.png"/>
          <p:cNvPicPr>
            <a:picLocks noChangeAspect="1"/>
          </p:cNvPicPr>
          <p:nvPr/>
        </p:nvPicPr>
        <p:blipFill>
          <a:blip r:embed="rId16" cstate="print"/>
          <a:stretch>
            <a:fillRect/>
          </a:stretch>
        </p:blipFill>
        <p:spPr>
          <a:xfrm>
            <a:off x="717194" y="4515283"/>
            <a:ext cx="2559050" cy="725170"/>
          </a:xfrm>
          <a:prstGeom prst="rect">
            <a:avLst/>
          </a:prstGeom>
        </p:spPr>
      </p:pic>
      <p:pic>
        <p:nvPicPr>
          <p:cNvPr id="19" name="Picture 11" descr="F:\桌面\党政机关\素材\党徽\Nipic_20180988_201509091138025270001.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0" y="18340"/>
            <a:ext cx="645405" cy="517611"/>
          </a:xfrm>
          <a:prstGeom prst="rect">
            <a:avLst/>
          </a:prstGeom>
          <a:solidFill>
            <a:schemeClr val="bg1">
              <a:lumMod val="95000"/>
            </a:schemeClr>
          </a:solidFill>
        </p:spPr>
      </p:pic>
      <p:grpSp>
        <p:nvGrpSpPr>
          <p:cNvPr id="7" name="PA-1022132">
            <a:extLst>
              <a:ext uri="{FF2B5EF4-FFF2-40B4-BE49-F238E27FC236}">
                <a16:creationId xmlns:a16="http://schemas.microsoft.com/office/drawing/2014/main" id="{77385266-FAAB-47E5-8344-FC0AAE8F901D}"/>
              </a:ext>
            </a:extLst>
          </p:cNvPr>
          <p:cNvGrpSpPr/>
          <p:nvPr>
            <p:custDataLst>
              <p:tags r:id="rId2"/>
            </p:custDataLst>
          </p:nvPr>
        </p:nvGrpSpPr>
        <p:grpSpPr>
          <a:xfrm>
            <a:off x="1500795" y="1116457"/>
            <a:ext cx="5778642" cy="191322"/>
            <a:chOff x="665978" y="1491630"/>
            <a:chExt cx="7704856" cy="255096"/>
          </a:xfrm>
          <a:solidFill>
            <a:srgbClr val="C00000"/>
          </a:solidFill>
        </p:grpSpPr>
        <p:grpSp>
          <p:nvGrpSpPr>
            <p:cNvPr id="8" name="组合 7">
              <a:extLst>
                <a:ext uri="{FF2B5EF4-FFF2-40B4-BE49-F238E27FC236}">
                  <a16:creationId xmlns:a16="http://schemas.microsoft.com/office/drawing/2014/main" id="{A875EAB6-AA7A-4F74-9337-DDB8B1348787}"/>
                </a:ext>
              </a:extLst>
            </p:cNvPr>
            <p:cNvGrpSpPr/>
            <p:nvPr/>
          </p:nvGrpSpPr>
          <p:grpSpPr>
            <a:xfrm>
              <a:off x="4118171" y="1491630"/>
              <a:ext cx="887762" cy="255096"/>
              <a:chOff x="3965502" y="1879809"/>
              <a:chExt cx="1193100" cy="342834"/>
            </a:xfrm>
            <a:grpFill/>
          </p:grpSpPr>
          <p:sp>
            <p:nvSpPr>
              <p:cNvPr id="13" name="PA-dark-star-shape_15445">
                <a:extLst>
                  <a:ext uri="{FF2B5EF4-FFF2-40B4-BE49-F238E27FC236}">
                    <a16:creationId xmlns:a16="http://schemas.microsoft.com/office/drawing/2014/main" id="{E9F3DBA2-3F8E-4BF7-B945-24F83D49BDC0}"/>
                  </a:ext>
                </a:extLst>
              </p:cNvPr>
              <p:cNvSpPr>
                <a:spLocks noChangeAspect="1"/>
              </p:cNvSpPr>
              <p:nvPr>
                <p:custDataLst>
                  <p:tags r:id="rId8"/>
                </p:custDataLst>
              </p:nvPr>
            </p:nvSpPr>
            <p:spPr bwMode="auto">
              <a:xfrm>
                <a:off x="4391609" y="1879809"/>
                <a:ext cx="360781" cy="342834"/>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4" name="PA-dark-star-shape_15445">
                <a:extLst>
                  <a:ext uri="{FF2B5EF4-FFF2-40B4-BE49-F238E27FC236}">
                    <a16:creationId xmlns:a16="http://schemas.microsoft.com/office/drawing/2014/main" id="{327148F3-DDDB-426B-899F-554E5AFE2280}"/>
                  </a:ext>
                </a:extLst>
              </p:cNvPr>
              <p:cNvSpPr>
                <a:spLocks noChangeAspect="1"/>
              </p:cNvSpPr>
              <p:nvPr>
                <p:custDataLst>
                  <p:tags r:id="rId9"/>
                </p:custDataLst>
              </p:nvPr>
            </p:nvSpPr>
            <p:spPr bwMode="auto">
              <a:xfrm>
                <a:off x="4771621"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5" name="PA-dark-star-shape_15445">
                <a:extLst>
                  <a:ext uri="{FF2B5EF4-FFF2-40B4-BE49-F238E27FC236}">
                    <a16:creationId xmlns:a16="http://schemas.microsoft.com/office/drawing/2014/main" id="{2000E172-2B2A-4664-89CE-24B6E7BF7263}"/>
                  </a:ext>
                </a:extLst>
              </p:cNvPr>
              <p:cNvSpPr>
                <a:spLocks noChangeAspect="1"/>
              </p:cNvSpPr>
              <p:nvPr>
                <p:custDataLst>
                  <p:tags r:id="rId10"/>
                </p:custDataLst>
              </p:nvPr>
            </p:nvSpPr>
            <p:spPr bwMode="auto">
              <a:xfrm>
                <a:off x="4161559"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6" name="PA-dark-star-shape_15445">
                <a:extLst>
                  <a:ext uri="{FF2B5EF4-FFF2-40B4-BE49-F238E27FC236}">
                    <a16:creationId xmlns:a16="http://schemas.microsoft.com/office/drawing/2014/main" id="{F50A4D79-43F3-4908-BF19-04EA33905788}"/>
                  </a:ext>
                </a:extLst>
              </p:cNvPr>
              <p:cNvSpPr>
                <a:spLocks noChangeAspect="1"/>
              </p:cNvSpPr>
              <p:nvPr>
                <p:custDataLst>
                  <p:tags r:id="rId11"/>
                </p:custDataLst>
              </p:nvPr>
            </p:nvSpPr>
            <p:spPr bwMode="auto">
              <a:xfrm>
                <a:off x="396550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7" name="PA-dark-star-shape_15445">
                <a:extLst>
                  <a:ext uri="{FF2B5EF4-FFF2-40B4-BE49-F238E27FC236}">
                    <a16:creationId xmlns:a16="http://schemas.microsoft.com/office/drawing/2014/main" id="{A9AEFAE5-D3B5-46BC-8154-CD76518128B2}"/>
                  </a:ext>
                </a:extLst>
              </p:cNvPr>
              <p:cNvSpPr>
                <a:spLocks noChangeAspect="1"/>
              </p:cNvSpPr>
              <p:nvPr>
                <p:custDataLst>
                  <p:tags r:id="rId12"/>
                </p:custDataLst>
              </p:nvPr>
            </p:nvSpPr>
            <p:spPr bwMode="auto">
              <a:xfrm>
                <a:off x="503791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grpFill/>
              <a:ln>
                <a:solidFill>
                  <a:srgbClr val="C00000"/>
                </a:solidFill>
              </a:ln>
            </p:spPr>
            <p:txBody>
              <a:bodyPr/>
              <a:lstStyle/>
              <a:p>
                <a:pPr defTabSz="685800">
                  <a:defRPr/>
                </a:pPr>
                <a:endParaRPr lang="zh-CN" altLang="en-US" sz="1350" kern="0">
                  <a:solidFill>
                    <a:prstClr val="black"/>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grpSp>
        <p:grpSp>
          <p:nvGrpSpPr>
            <p:cNvPr id="9" name="组合 8">
              <a:extLst>
                <a:ext uri="{FF2B5EF4-FFF2-40B4-BE49-F238E27FC236}">
                  <a16:creationId xmlns:a16="http://schemas.microsoft.com/office/drawing/2014/main" id="{776AB095-4180-475F-B93D-873F07ED8E16}"/>
                </a:ext>
              </a:extLst>
            </p:cNvPr>
            <p:cNvGrpSpPr/>
            <p:nvPr/>
          </p:nvGrpSpPr>
          <p:grpSpPr>
            <a:xfrm>
              <a:off x="665978" y="1619178"/>
              <a:ext cx="7704856" cy="0"/>
              <a:chOff x="665978" y="2082167"/>
              <a:chExt cx="7704856" cy="0"/>
            </a:xfrm>
            <a:grpFill/>
          </p:grpSpPr>
          <p:cxnSp>
            <p:nvCxnSpPr>
              <p:cNvPr id="10" name="PA-直接连接符 7">
                <a:extLst>
                  <a:ext uri="{FF2B5EF4-FFF2-40B4-BE49-F238E27FC236}">
                    <a16:creationId xmlns:a16="http://schemas.microsoft.com/office/drawing/2014/main" id="{3C352740-19EB-4E34-BF48-B0FA5F185EB6}"/>
                  </a:ext>
                </a:extLst>
              </p:cNvPr>
              <p:cNvCxnSpPr>
                <a:cxnSpLocks/>
              </p:cNvCxnSpPr>
              <p:nvPr>
                <p:custDataLst>
                  <p:tags r:id="rId6"/>
                </p:custDataLst>
              </p:nvPr>
            </p:nvCxnSpPr>
            <p:spPr>
              <a:xfrm>
                <a:off x="5148064" y="2082167"/>
                <a:ext cx="3222770" cy="0"/>
              </a:xfrm>
              <a:prstGeom prst="line">
                <a:avLst/>
              </a:prstGeom>
              <a:grpFill/>
              <a:ln w="15875" cap="flat" cmpd="sng" algn="ctr">
                <a:solidFill>
                  <a:srgbClr val="C00000"/>
                </a:solidFill>
                <a:prstDash val="solid"/>
                <a:miter lim="800000"/>
              </a:ln>
              <a:effectLst/>
            </p:spPr>
          </p:cxnSp>
          <p:cxnSp>
            <p:nvCxnSpPr>
              <p:cNvPr id="12" name="PA-直接连接符 8">
                <a:extLst>
                  <a:ext uri="{FF2B5EF4-FFF2-40B4-BE49-F238E27FC236}">
                    <a16:creationId xmlns:a16="http://schemas.microsoft.com/office/drawing/2014/main" id="{43582034-307D-497A-B426-6258ADBF106B}"/>
                  </a:ext>
                </a:extLst>
              </p:cNvPr>
              <p:cNvCxnSpPr>
                <a:cxnSpLocks/>
              </p:cNvCxnSpPr>
              <p:nvPr>
                <p:custDataLst>
                  <p:tags r:id="rId7"/>
                </p:custDataLst>
              </p:nvPr>
            </p:nvCxnSpPr>
            <p:spPr>
              <a:xfrm>
                <a:off x="665978" y="2082167"/>
                <a:ext cx="3329958" cy="0"/>
              </a:xfrm>
              <a:prstGeom prst="line">
                <a:avLst/>
              </a:prstGeom>
              <a:grpFill/>
              <a:ln w="15875" cap="flat" cmpd="sng" algn="ctr">
                <a:solidFill>
                  <a:srgbClr val="C00000"/>
                </a:solidFill>
                <a:prstDash val="solid"/>
                <a:miter lim="800000"/>
              </a:ln>
              <a:effectLst/>
            </p:spPr>
          </p:cxnSp>
        </p:grpSp>
      </p:grpSp>
      <p:sp>
        <p:nvSpPr>
          <p:cNvPr id="18" name="PA-1022133">
            <a:extLst>
              <a:ext uri="{FF2B5EF4-FFF2-40B4-BE49-F238E27FC236}">
                <a16:creationId xmlns:a16="http://schemas.microsoft.com/office/drawing/2014/main" id="{CEE5351F-2A11-448B-B3CD-53DAC6B40C0F}"/>
              </a:ext>
            </a:extLst>
          </p:cNvPr>
          <p:cNvSpPr/>
          <p:nvPr>
            <p:custDataLst>
              <p:tags r:id="rId3"/>
            </p:custDataLst>
          </p:nvPr>
        </p:nvSpPr>
        <p:spPr>
          <a:xfrm>
            <a:off x="3776658" y="633133"/>
            <a:ext cx="1303487" cy="499624"/>
          </a:xfrm>
          <a:prstGeom prst="rect">
            <a:avLst/>
          </a:prstGeom>
        </p:spPr>
        <p:txBody>
          <a:bodyPr wrap="square">
            <a:spAutoFit/>
          </a:bodyPr>
          <a:lstStyle/>
          <a:p>
            <a:pPr defTabSz="685800" fontAlgn="base">
              <a:lnSpc>
                <a:spcPct val="150000"/>
              </a:lnSpc>
              <a:spcBef>
                <a:spcPct val="0"/>
              </a:spcBef>
              <a:spcAft>
                <a:spcPct val="0"/>
              </a:spcAft>
              <a:defRPr/>
            </a:pPr>
            <a:r>
              <a:rPr lang="zh-CN" altLang="en-US" sz="2000" b="1" dirty="0">
                <a:solidFill>
                  <a:srgbClr val="C00000"/>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突出亮点</a:t>
            </a:r>
          </a:p>
        </p:txBody>
      </p:sp>
      <p:sp>
        <p:nvSpPr>
          <p:cNvPr id="38" name="PA-102250"/>
          <p:cNvSpPr/>
          <p:nvPr>
            <p:custDataLst>
              <p:tags r:id="rId4"/>
            </p:custDataLst>
          </p:nvPr>
        </p:nvSpPr>
        <p:spPr>
          <a:xfrm>
            <a:off x="676275" y="1419622"/>
            <a:ext cx="701965" cy="2121463"/>
          </a:xfrm>
          <a:prstGeom prst="rect">
            <a:avLst/>
          </a:prstGeom>
          <a:solidFill>
            <a:srgbClr val="C00000"/>
          </a:solidFill>
          <a:ln w="12700" cap="flat" cmpd="sng" algn="ctr">
            <a:noFill/>
            <a:prstDash val="solid"/>
            <a:miter lim="800000"/>
          </a:ln>
          <a:effectLst/>
        </p:spPr>
        <p:txBody>
          <a:bodyPr rtlCol="0" anchor="ctr"/>
          <a:lstStyle/>
          <a:p>
            <a:pPr algn="ctr" defTabSz="685800"/>
            <a:endParaRPr lang="zh-CN" altLang="en-US" sz="3750" kern="0" dirty="0">
              <a:solidFill>
                <a:prstClr val="white"/>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39" name="PA-102252"/>
          <p:cNvSpPr/>
          <p:nvPr>
            <p:custDataLst>
              <p:tags r:id="rId5"/>
            </p:custDataLst>
          </p:nvPr>
        </p:nvSpPr>
        <p:spPr>
          <a:xfrm rot="20868462">
            <a:off x="253897" y="996184"/>
            <a:ext cx="621680" cy="568773"/>
          </a:xfrm>
          <a:prstGeom prst="star5">
            <a:avLst/>
          </a:prstGeom>
          <a:gradFill flip="none" rotWithShape="1">
            <a:gsLst>
              <a:gs pos="17000">
                <a:srgbClr val="FFF200"/>
              </a:gs>
              <a:gs pos="79000">
                <a:srgbClr val="FF7A00"/>
              </a:gs>
            </a:gsLst>
            <a:path path="circle">
              <a:fillToRect l="50000" t="50000" r="50000" b="50000"/>
            </a:path>
          </a:gradFill>
          <a:ln w="12700" cap="flat" cmpd="sng" algn="ctr">
            <a:solidFill>
              <a:srgbClr val="FFFF00"/>
            </a:solidFill>
            <a:prstDash val="solid"/>
            <a:miter lim="800000"/>
          </a:ln>
          <a:effectLst>
            <a:outerShdw blurRad="38100" sx="102000" sy="102000" algn="ctr" rotWithShape="0">
              <a:prstClr val="black"/>
            </a:outerShdw>
          </a:effectLst>
        </p:spPr>
        <p:txBody>
          <a:bodyPr anchor="ctr"/>
          <a:lstStyle/>
          <a:p>
            <a:pPr algn="ctr" defTabSz="685800"/>
            <a:endParaRPr lang="zh-CN" altLang="en-US" sz="1200" kern="0">
              <a:solidFill>
                <a:prstClr val="white"/>
              </a:solidFill>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40" name="文本框 39"/>
          <p:cNvSpPr txBox="1"/>
          <p:nvPr/>
        </p:nvSpPr>
        <p:spPr>
          <a:xfrm>
            <a:off x="727826" y="2093240"/>
            <a:ext cx="553998" cy="1651095"/>
          </a:xfrm>
          <a:prstGeom prst="rect">
            <a:avLst/>
          </a:prstGeom>
          <a:noFill/>
        </p:spPr>
        <p:txBody>
          <a:bodyPr vert="eaVert"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无缝对应</a:t>
            </a:r>
          </a:p>
        </p:txBody>
      </p:sp>
      <p:sp>
        <p:nvSpPr>
          <p:cNvPr id="6" name="矩形 5"/>
          <p:cNvSpPr/>
          <p:nvPr/>
        </p:nvSpPr>
        <p:spPr>
          <a:xfrm>
            <a:off x="1514099" y="1434920"/>
            <a:ext cx="6874325" cy="2169825"/>
          </a:xfrm>
          <a:prstGeom prst="rect">
            <a:avLst/>
          </a:prstGeom>
        </p:spPr>
        <p:txBody>
          <a:bodyPr wrap="square">
            <a:spAutoFit/>
          </a:bodyPr>
          <a:lstStyle/>
          <a:p>
            <a:pPr>
              <a:lnSpc>
                <a:spcPct val="150000"/>
              </a:lnSpc>
            </a:pPr>
            <a:r>
              <a:rPr lang="zh-CN" altLang="en-US" sz="1400" dirty="0">
                <a:solidFill>
                  <a:srgbClr val="591300"/>
                </a:solidFill>
                <a:latin typeface="微软雅黑" panose="020B0503020204020204" pitchFamily="34" charset="-122"/>
                <a:ea typeface="微软雅黑" panose="020B0503020204020204" pitchFamily="34" charset="-122"/>
                <a:cs typeface="+mn-ea"/>
              </a:rPr>
              <a:t>国家治理的战略目标紧密对接了党的十九大报告中所提出的基本方略，展现出了</a:t>
            </a:r>
            <a:r>
              <a:rPr lang="zh-CN" altLang="en-US" sz="16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rPr>
              <a:t>我党政治路线和政治战略的一致性、通贯性和传承性</a:t>
            </a:r>
            <a:r>
              <a:rPr lang="zh-CN" altLang="en-US" sz="1400" dirty="0">
                <a:solidFill>
                  <a:srgbClr val="591300"/>
                </a:solidFill>
                <a:latin typeface="微软雅黑" panose="020B0503020204020204" pitchFamily="34" charset="-122"/>
                <a:ea typeface="微软雅黑" panose="020B0503020204020204" pitchFamily="34" charset="-122"/>
                <a:cs typeface="+mn-ea"/>
              </a:rPr>
              <a:t>，以及</a:t>
            </a:r>
            <a:r>
              <a:rPr lang="zh-CN" altLang="en-US" sz="16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rPr>
              <a:t>理论与实践紧密结合的政治执行力</a:t>
            </a:r>
            <a:r>
              <a:rPr lang="en-US" altLang="zh-CN" sz="1400" dirty="0">
                <a:solidFill>
                  <a:srgbClr val="591300"/>
                </a:solidFill>
                <a:latin typeface="微软雅黑" panose="020B0503020204020204" pitchFamily="34" charset="-122"/>
                <a:ea typeface="微软雅黑" panose="020B0503020204020204" pitchFamily="34" charset="-122"/>
                <a:cs typeface="+mn-ea"/>
              </a:rPr>
              <a:t>——</a:t>
            </a:r>
            <a:r>
              <a:rPr lang="zh-CN" altLang="en-US" sz="1400" dirty="0">
                <a:solidFill>
                  <a:srgbClr val="591300"/>
                </a:solidFill>
                <a:latin typeface="微软雅黑" panose="020B0503020204020204" pitchFamily="34" charset="-122"/>
                <a:ea typeface="微软雅黑" panose="020B0503020204020204" pitchFamily="34" charset="-122"/>
                <a:cs typeface="+mn-ea"/>
              </a:rPr>
              <a:t>十九大十四个方面的“基本方略”与四中全会十三个方面的“显著优势”，相互之间是一种无缝对应的关系。不是简单的“理论挪移”或“理论叠加”，而是中国特色社会主义实践，由政党的政治思想、政治路线、政治战略向国家治理的具体制度层面延展。</a:t>
            </a:r>
            <a:endParaRPr lang="zh-CN" altLang="en-US" sz="1600" dirty="0">
              <a:solidFill>
                <a:srgbClr val="591300"/>
              </a:solidFill>
              <a:latin typeface="微软雅黑" panose="020B0503020204020204" pitchFamily="34" charset="-122"/>
              <a:ea typeface="微软雅黑" panose="020B0503020204020204" pitchFamily="34" charset="-122"/>
              <a:cs typeface="+mn-ea"/>
            </a:endParaRPr>
          </a:p>
        </p:txBody>
      </p:sp>
      <p:sp>
        <p:nvSpPr>
          <p:cNvPr id="23" name="椭圆 22"/>
          <p:cNvSpPr/>
          <p:nvPr/>
        </p:nvSpPr>
        <p:spPr>
          <a:xfrm>
            <a:off x="755890" y="1521907"/>
            <a:ext cx="525934" cy="539468"/>
          </a:xfrm>
          <a:prstGeom prst="ellipse">
            <a:avLst/>
          </a:prstGeom>
          <a:solidFill>
            <a:srgbClr val="7D0000"/>
          </a:solidFill>
          <a:ln w="12700" cap="flat" cmpd="sng" algn="ctr">
            <a:noFill/>
            <a:prstDash val="solid"/>
            <a:miter lim="800000"/>
          </a:ln>
          <a:effectLst/>
        </p:spPr>
        <p:txBody>
          <a:bodyPr rtlCol="0" anchor="ctr"/>
          <a:lstStyle/>
          <a:p>
            <a:pPr algn="ctr" defTabSz="914400" fontAlgn="base">
              <a:spcBef>
                <a:spcPct val="0"/>
              </a:spcBef>
              <a:spcAft>
                <a:spcPct val="0"/>
              </a:spcAft>
              <a:defRPr/>
            </a:pPr>
            <a:r>
              <a:rPr lang="en-US" altLang="zh-CN" sz="2400" b="1" kern="0" dirty="0">
                <a:solidFill>
                  <a:prstClr val="white"/>
                </a:solidFill>
                <a:latin typeface="Noto Sans S Chinese Bold" pitchFamily="34" charset="-122"/>
                <a:ea typeface="Noto Sans S Chinese Bold" pitchFamily="34" charset="-122"/>
                <a:cs typeface="+mn-ea"/>
                <a:sym typeface="+mn-lt"/>
              </a:rPr>
              <a:t>3</a:t>
            </a:r>
            <a:endParaRPr lang="zh-CN" altLang="en-US" sz="2400" b="1" kern="0" dirty="0">
              <a:solidFill>
                <a:prstClr val="white"/>
              </a:solidFill>
              <a:latin typeface="Noto Sans S Chinese Bold" pitchFamily="34" charset="-122"/>
              <a:ea typeface="Noto Sans S Chinese Bold" pitchFamily="34" charset="-122"/>
              <a:cs typeface="+mn-ea"/>
              <a:sym typeface="+mn-lt"/>
            </a:endParaRPr>
          </a:p>
        </p:txBody>
      </p:sp>
    </p:spTree>
    <p:custDataLst>
      <p:tags r:id="rId1"/>
    </p:custDataLst>
    <p:extLst>
      <p:ext uri="{BB962C8B-B14F-4D97-AF65-F5344CB8AC3E}">
        <p14:creationId xmlns:p14="http://schemas.microsoft.com/office/powerpoint/2010/main" val="129502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1000"/>
                                        <p:tgtEl>
                                          <p:spTgt spid="38"/>
                                        </p:tgtEl>
                                      </p:cBhvr>
                                    </p:animEffect>
                                    <p:anim calcmode="lin" valueType="num">
                                      <p:cBhvr>
                                        <p:cTn id="25" dur="1000" fill="hold"/>
                                        <p:tgtEl>
                                          <p:spTgt spid="38"/>
                                        </p:tgtEl>
                                        <p:attrNameLst>
                                          <p:attrName>ppt_x</p:attrName>
                                        </p:attrNameLst>
                                      </p:cBhvr>
                                      <p:tavLst>
                                        <p:tav tm="0">
                                          <p:val>
                                            <p:strVal val="#ppt_x"/>
                                          </p:val>
                                        </p:tav>
                                        <p:tav tm="100000">
                                          <p:val>
                                            <p:strVal val="#ppt_x"/>
                                          </p:val>
                                        </p:tav>
                                      </p:tavLst>
                                    </p:anim>
                                    <p:anim calcmode="lin" valueType="num">
                                      <p:cBhvr>
                                        <p:cTn id="26" dur="1000" fill="hold"/>
                                        <p:tgtEl>
                                          <p:spTgt spid="3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1000"/>
                                        <p:tgtEl>
                                          <p:spTgt spid="39"/>
                                        </p:tgtEl>
                                      </p:cBhvr>
                                    </p:animEffect>
                                    <p:anim calcmode="lin" valueType="num">
                                      <p:cBhvr>
                                        <p:cTn id="30" dur="1000" fill="hold"/>
                                        <p:tgtEl>
                                          <p:spTgt spid="39"/>
                                        </p:tgtEl>
                                        <p:attrNameLst>
                                          <p:attrName>ppt_x</p:attrName>
                                        </p:attrNameLst>
                                      </p:cBhvr>
                                      <p:tavLst>
                                        <p:tav tm="0">
                                          <p:val>
                                            <p:strVal val="#ppt_x"/>
                                          </p:val>
                                        </p:tav>
                                        <p:tav tm="100000">
                                          <p:val>
                                            <p:strVal val="#ppt_x"/>
                                          </p:val>
                                        </p:tav>
                                      </p:tavLst>
                                    </p:anim>
                                    <p:anim calcmode="lin" valueType="num">
                                      <p:cBhvr>
                                        <p:cTn id="31" dur="1000" fill="hold"/>
                                        <p:tgtEl>
                                          <p:spTgt spid="39"/>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49" presetClass="entr" presetSubtype="0" decel="100000"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1000" fill="hold"/>
                                        <p:tgtEl>
                                          <p:spTgt spid="23"/>
                                        </p:tgtEl>
                                        <p:attrNameLst>
                                          <p:attrName>ppt_w</p:attrName>
                                        </p:attrNameLst>
                                      </p:cBhvr>
                                      <p:tavLst>
                                        <p:tav tm="0">
                                          <p:val>
                                            <p:fltVal val="0"/>
                                          </p:val>
                                        </p:tav>
                                        <p:tav tm="100000">
                                          <p:val>
                                            <p:strVal val="#ppt_w"/>
                                          </p:val>
                                        </p:tav>
                                      </p:tavLst>
                                    </p:anim>
                                    <p:anim calcmode="lin" valueType="num">
                                      <p:cBhvr>
                                        <p:cTn id="36" dur="1000" fill="hold"/>
                                        <p:tgtEl>
                                          <p:spTgt spid="23"/>
                                        </p:tgtEl>
                                        <p:attrNameLst>
                                          <p:attrName>ppt_h</p:attrName>
                                        </p:attrNameLst>
                                      </p:cBhvr>
                                      <p:tavLst>
                                        <p:tav tm="0">
                                          <p:val>
                                            <p:fltVal val="0"/>
                                          </p:val>
                                        </p:tav>
                                        <p:tav tm="100000">
                                          <p:val>
                                            <p:strVal val="#ppt_h"/>
                                          </p:val>
                                        </p:tav>
                                      </p:tavLst>
                                    </p:anim>
                                    <p:anim calcmode="lin" valueType="num">
                                      <p:cBhvr>
                                        <p:cTn id="37" dur="1000" fill="hold"/>
                                        <p:tgtEl>
                                          <p:spTgt spid="23"/>
                                        </p:tgtEl>
                                        <p:attrNameLst>
                                          <p:attrName>style.rotation</p:attrName>
                                        </p:attrNameLst>
                                      </p:cBhvr>
                                      <p:tavLst>
                                        <p:tav tm="0">
                                          <p:val>
                                            <p:fltVal val="360"/>
                                          </p:val>
                                        </p:tav>
                                        <p:tav tm="100000">
                                          <p:val>
                                            <p:fltVal val="0"/>
                                          </p:val>
                                        </p:tav>
                                      </p:tavLst>
                                    </p:anim>
                                    <p:animEffect transition="in" filter="fade">
                                      <p:cBhvr>
                                        <p:cTn id="3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8" grpId="0" animBg="1"/>
      <p:bldP spid="39" grpId="0" animBg="1"/>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1162"/>
  <p:tag name="KSO_WM_TAG_VERSION" val="1.0"/>
  <p:tag name="KSO_WM_SLIDE_ID" val="basetag20161162_3"/>
  <p:tag name="KSO_WM_SLIDE_INDEX" val="3"/>
  <p:tag name="KSO_WM_SLIDE_ITEM_CNT" val="0"/>
  <p:tag name="KSO_WM_SLIDE_TYPE" val="contents"/>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PA" val="v5.2.5"/>
</p:tagLst>
</file>

<file path=ppt/tags/tag100.xml><?xml version="1.0" encoding="utf-8"?>
<p:tagLst xmlns:a="http://schemas.openxmlformats.org/drawingml/2006/main" xmlns:r="http://schemas.openxmlformats.org/officeDocument/2006/relationships" xmlns:p="http://schemas.openxmlformats.org/presentationml/2006/main">
  <p:tag name="PA" val="v5.2.5"/>
</p:tagLst>
</file>

<file path=ppt/tags/tag101.xml><?xml version="1.0" encoding="utf-8"?>
<p:tagLst xmlns:a="http://schemas.openxmlformats.org/drawingml/2006/main" xmlns:r="http://schemas.openxmlformats.org/officeDocument/2006/relationships" xmlns:p="http://schemas.openxmlformats.org/presentationml/2006/main">
  <p:tag name="PA" val="v5.2.5"/>
</p:tagLst>
</file>

<file path=ppt/tags/tag102.xml><?xml version="1.0" encoding="utf-8"?>
<p:tagLst xmlns:a="http://schemas.openxmlformats.org/drawingml/2006/main" xmlns:r="http://schemas.openxmlformats.org/officeDocument/2006/relationships" xmlns:p="http://schemas.openxmlformats.org/presentationml/2006/main">
  <p:tag name="PA" val="v5.2.5"/>
</p:tagLst>
</file>

<file path=ppt/tags/tag103.xml><?xml version="1.0" encoding="utf-8"?>
<p:tagLst xmlns:a="http://schemas.openxmlformats.org/drawingml/2006/main" xmlns:r="http://schemas.openxmlformats.org/officeDocument/2006/relationships" xmlns:p="http://schemas.openxmlformats.org/presentationml/2006/main">
  <p:tag name="PA" val="v5.2.5"/>
</p:tagLst>
</file>

<file path=ppt/tags/tag104.xml><?xml version="1.0" encoding="utf-8"?>
<p:tagLst xmlns:a="http://schemas.openxmlformats.org/drawingml/2006/main" xmlns:r="http://schemas.openxmlformats.org/officeDocument/2006/relationships" xmlns:p="http://schemas.openxmlformats.org/presentationml/2006/main">
  <p:tag name="PA" val="v5.2.5"/>
</p:tagLst>
</file>

<file path=ppt/tags/tag105.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1162"/>
  <p:tag name="KSO_WM_TAG_VERSION" val="1.0"/>
  <p:tag name="KSO_WM_SLIDE_ID" val="basetag20161162_3"/>
  <p:tag name="KSO_WM_SLIDE_INDEX" val="3"/>
  <p:tag name="KSO_WM_SLIDE_ITEM_CNT" val="0"/>
  <p:tag name="KSO_WM_SLIDE_TYPE" val="contents"/>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PA" val="v5.2.5"/>
</p:tagLst>
</file>

<file path=ppt/tags/tag107.xml><?xml version="1.0" encoding="utf-8"?>
<p:tagLst xmlns:a="http://schemas.openxmlformats.org/drawingml/2006/main" xmlns:r="http://schemas.openxmlformats.org/officeDocument/2006/relationships" xmlns:p="http://schemas.openxmlformats.org/presentationml/2006/main">
  <p:tag name="PA" val="v5.2.5"/>
</p:tagLst>
</file>

<file path=ppt/tags/tag108.xml><?xml version="1.0" encoding="utf-8"?>
<p:tagLst xmlns:a="http://schemas.openxmlformats.org/drawingml/2006/main" xmlns:r="http://schemas.openxmlformats.org/officeDocument/2006/relationships" xmlns:p="http://schemas.openxmlformats.org/presentationml/2006/main">
  <p:tag name="PA" val="v5.2.5"/>
</p:tagLst>
</file>

<file path=ppt/tags/tag109.xml><?xml version="1.0" encoding="utf-8"?>
<p:tagLst xmlns:a="http://schemas.openxmlformats.org/drawingml/2006/main" xmlns:r="http://schemas.openxmlformats.org/officeDocument/2006/relationships" xmlns:p="http://schemas.openxmlformats.org/presentationml/2006/main">
  <p:tag name="PA" val="v5.2.5"/>
</p:tagLst>
</file>

<file path=ppt/tags/tag11.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1162"/>
  <p:tag name="KSO_WM_TAG_VERSION" val="1.0"/>
  <p:tag name="KSO_WM_SLIDE_ID" val="basetag20161162_3"/>
  <p:tag name="KSO_WM_SLIDE_INDEX" val="3"/>
  <p:tag name="KSO_WM_SLIDE_ITEM_CNT" val="0"/>
  <p:tag name="KSO_WM_SLIDE_TYPE" val="contents"/>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PA" val="v5.2.5"/>
</p:tagLst>
</file>

<file path=ppt/tags/tag111.xml><?xml version="1.0" encoding="utf-8"?>
<p:tagLst xmlns:a="http://schemas.openxmlformats.org/drawingml/2006/main" xmlns:r="http://schemas.openxmlformats.org/officeDocument/2006/relationships" xmlns:p="http://schemas.openxmlformats.org/presentationml/2006/main">
  <p:tag name="PA" val="v5.2.5"/>
</p:tagLst>
</file>

<file path=ppt/tags/tag112.xml><?xml version="1.0" encoding="utf-8"?>
<p:tagLst xmlns:a="http://schemas.openxmlformats.org/drawingml/2006/main" xmlns:r="http://schemas.openxmlformats.org/officeDocument/2006/relationships" xmlns:p="http://schemas.openxmlformats.org/presentationml/2006/main">
  <p:tag name="PA" val="v5.2.5"/>
</p:tagLst>
</file>

<file path=ppt/tags/tag113.xml><?xml version="1.0" encoding="utf-8"?>
<p:tagLst xmlns:a="http://schemas.openxmlformats.org/drawingml/2006/main" xmlns:r="http://schemas.openxmlformats.org/officeDocument/2006/relationships" xmlns:p="http://schemas.openxmlformats.org/presentationml/2006/main">
  <p:tag name="PA" val="v5.2.5"/>
</p:tagLst>
</file>

<file path=ppt/tags/tag114.xml><?xml version="1.0" encoding="utf-8"?>
<p:tagLst xmlns:a="http://schemas.openxmlformats.org/drawingml/2006/main" xmlns:r="http://schemas.openxmlformats.org/officeDocument/2006/relationships" xmlns:p="http://schemas.openxmlformats.org/presentationml/2006/main">
  <p:tag name="PA" val="v5.2.5"/>
</p:tagLst>
</file>

<file path=ppt/tags/tag115.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1162"/>
  <p:tag name="KSO_WM_TAG_VERSION" val="1.0"/>
  <p:tag name="KSO_WM_SLIDE_ID" val="basetag20161162_3"/>
  <p:tag name="KSO_WM_SLIDE_INDEX" val="3"/>
  <p:tag name="KSO_WM_SLIDE_ITEM_CNT" val="0"/>
  <p:tag name="KSO_WM_SLIDE_TYPE" val="contents"/>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PA" val="v5.2.5"/>
</p:tagLst>
</file>

<file path=ppt/tags/tag117.xml><?xml version="1.0" encoding="utf-8"?>
<p:tagLst xmlns:a="http://schemas.openxmlformats.org/drawingml/2006/main" xmlns:r="http://schemas.openxmlformats.org/officeDocument/2006/relationships" xmlns:p="http://schemas.openxmlformats.org/presentationml/2006/main">
  <p:tag name="PA" val="v5.2.5"/>
</p:tagLst>
</file>

<file path=ppt/tags/tag118.xml><?xml version="1.0" encoding="utf-8"?>
<p:tagLst xmlns:a="http://schemas.openxmlformats.org/drawingml/2006/main" xmlns:r="http://schemas.openxmlformats.org/officeDocument/2006/relationships" xmlns:p="http://schemas.openxmlformats.org/presentationml/2006/main">
  <p:tag name="PA" val="v5.2.5"/>
</p:tagLst>
</file>

<file path=ppt/tags/tag119.xml><?xml version="1.0" encoding="utf-8"?>
<p:tagLst xmlns:a="http://schemas.openxmlformats.org/drawingml/2006/main" xmlns:r="http://schemas.openxmlformats.org/officeDocument/2006/relationships" xmlns:p="http://schemas.openxmlformats.org/presentationml/2006/main">
  <p:tag name="PA" val="v5.2.5"/>
</p:tagLst>
</file>

<file path=ppt/tags/tag12.xml><?xml version="1.0" encoding="utf-8"?>
<p:tagLst xmlns:a="http://schemas.openxmlformats.org/drawingml/2006/main" xmlns:r="http://schemas.openxmlformats.org/officeDocument/2006/relationships" xmlns:p="http://schemas.openxmlformats.org/presentationml/2006/main">
  <p:tag name="PA" val="v5.2.5"/>
</p:tagLst>
</file>

<file path=ppt/tags/tag120.xml><?xml version="1.0" encoding="utf-8"?>
<p:tagLst xmlns:a="http://schemas.openxmlformats.org/drawingml/2006/main" xmlns:r="http://schemas.openxmlformats.org/officeDocument/2006/relationships" xmlns:p="http://schemas.openxmlformats.org/presentationml/2006/main">
  <p:tag name="PA" val="v5.2.5"/>
</p:tagLst>
</file>

<file path=ppt/tags/tag121.xml><?xml version="1.0" encoding="utf-8"?>
<p:tagLst xmlns:a="http://schemas.openxmlformats.org/drawingml/2006/main" xmlns:r="http://schemas.openxmlformats.org/officeDocument/2006/relationships" xmlns:p="http://schemas.openxmlformats.org/presentationml/2006/main">
  <p:tag name="PA" val="v5.2.5"/>
</p:tagLst>
</file>

<file path=ppt/tags/tag122.xml><?xml version="1.0" encoding="utf-8"?>
<p:tagLst xmlns:a="http://schemas.openxmlformats.org/drawingml/2006/main" xmlns:r="http://schemas.openxmlformats.org/officeDocument/2006/relationships" xmlns:p="http://schemas.openxmlformats.org/presentationml/2006/main">
  <p:tag name="PA" val="v5.2.5"/>
</p:tagLst>
</file>

<file path=ppt/tags/tag123.xml><?xml version="1.0" encoding="utf-8"?>
<p:tagLst xmlns:a="http://schemas.openxmlformats.org/drawingml/2006/main" xmlns:r="http://schemas.openxmlformats.org/officeDocument/2006/relationships" xmlns:p="http://schemas.openxmlformats.org/presentationml/2006/main">
  <p:tag name="PA" val="v5.2.5"/>
</p:tagLst>
</file>

<file path=ppt/tags/tag124.xml><?xml version="1.0" encoding="utf-8"?>
<p:tagLst xmlns:a="http://schemas.openxmlformats.org/drawingml/2006/main" xmlns:r="http://schemas.openxmlformats.org/officeDocument/2006/relationships" xmlns:p="http://schemas.openxmlformats.org/presentationml/2006/main">
  <p:tag name="PA" val="v5.2.5"/>
</p:tagLst>
</file>

<file path=ppt/tags/tag13.xml><?xml version="1.0" encoding="utf-8"?>
<p:tagLst xmlns:a="http://schemas.openxmlformats.org/drawingml/2006/main" xmlns:r="http://schemas.openxmlformats.org/officeDocument/2006/relationships" xmlns:p="http://schemas.openxmlformats.org/presentationml/2006/main">
  <p:tag name="PA" val="v5.2.5"/>
</p:tagLst>
</file>

<file path=ppt/tags/tag14.xml><?xml version="1.0" encoding="utf-8"?>
<p:tagLst xmlns:a="http://schemas.openxmlformats.org/drawingml/2006/main" xmlns:r="http://schemas.openxmlformats.org/officeDocument/2006/relationships" xmlns:p="http://schemas.openxmlformats.org/presentationml/2006/main">
  <p:tag name="PA" val="v5.2.5"/>
</p:tagLst>
</file>

<file path=ppt/tags/tag15.xml><?xml version="1.0" encoding="utf-8"?>
<p:tagLst xmlns:a="http://schemas.openxmlformats.org/drawingml/2006/main" xmlns:r="http://schemas.openxmlformats.org/officeDocument/2006/relationships" xmlns:p="http://schemas.openxmlformats.org/presentationml/2006/main">
  <p:tag name="PA" val="v5.2.5"/>
</p:tagLst>
</file>

<file path=ppt/tags/tag16.xml><?xml version="1.0" encoding="utf-8"?>
<p:tagLst xmlns:a="http://schemas.openxmlformats.org/drawingml/2006/main" xmlns:r="http://schemas.openxmlformats.org/officeDocument/2006/relationships" xmlns:p="http://schemas.openxmlformats.org/presentationml/2006/main">
  <p:tag name="PA" val="v5.2.5"/>
</p:tagLst>
</file>

<file path=ppt/tags/tag17.xml><?xml version="1.0" encoding="utf-8"?>
<p:tagLst xmlns:a="http://schemas.openxmlformats.org/drawingml/2006/main" xmlns:r="http://schemas.openxmlformats.org/officeDocument/2006/relationships" xmlns:p="http://schemas.openxmlformats.org/presentationml/2006/main">
  <p:tag name="PA" val="v5.2.5"/>
</p:tagLst>
</file>

<file path=ppt/tags/tag18.xml><?xml version="1.0" encoding="utf-8"?>
<p:tagLst xmlns:a="http://schemas.openxmlformats.org/drawingml/2006/main" xmlns:r="http://schemas.openxmlformats.org/officeDocument/2006/relationships" xmlns:p="http://schemas.openxmlformats.org/presentationml/2006/main">
  <p:tag name="PA" val="v5.2.5"/>
</p:tagLst>
</file>

<file path=ppt/tags/tag19.xml><?xml version="1.0" encoding="utf-8"?>
<p:tagLst xmlns:a="http://schemas.openxmlformats.org/drawingml/2006/main" xmlns:r="http://schemas.openxmlformats.org/officeDocument/2006/relationships" xmlns:p="http://schemas.openxmlformats.org/presentationml/2006/main">
  <p:tag name="PA" val="v5.2.5"/>
</p:tagLst>
</file>

<file path=ppt/tags/tag2.xml><?xml version="1.0" encoding="utf-8"?>
<p:tagLst xmlns:a="http://schemas.openxmlformats.org/drawingml/2006/main" xmlns:r="http://schemas.openxmlformats.org/officeDocument/2006/relationships" xmlns:p="http://schemas.openxmlformats.org/presentationml/2006/main">
  <p:tag name="PA" val="v5.2.5"/>
</p:tagLst>
</file>

<file path=ppt/tags/tag20.xml><?xml version="1.0" encoding="utf-8"?>
<p:tagLst xmlns:a="http://schemas.openxmlformats.org/drawingml/2006/main" xmlns:r="http://schemas.openxmlformats.org/officeDocument/2006/relationships" xmlns:p="http://schemas.openxmlformats.org/presentationml/2006/main">
  <p:tag name="PA" val="v5.2.5"/>
</p:tagLst>
</file>

<file path=ppt/tags/tag21.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1162"/>
  <p:tag name="KSO_WM_TAG_VERSION" val="1.0"/>
  <p:tag name="KSO_WM_SLIDE_ID" val="basetag20161162_3"/>
  <p:tag name="KSO_WM_SLIDE_INDEX" val="3"/>
  <p:tag name="KSO_WM_SLIDE_ITEM_CNT" val="0"/>
  <p:tag name="KSO_WM_SLIDE_TYPE" val="contents"/>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PA" val="v5.2.5"/>
</p:tagLst>
</file>

<file path=ppt/tags/tag23.xml><?xml version="1.0" encoding="utf-8"?>
<p:tagLst xmlns:a="http://schemas.openxmlformats.org/drawingml/2006/main" xmlns:r="http://schemas.openxmlformats.org/officeDocument/2006/relationships" xmlns:p="http://schemas.openxmlformats.org/presentationml/2006/main">
  <p:tag name="PA" val="v5.2.5"/>
</p:tagLst>
</file>

<file path=ppt/tags/tag24.xml><?xml version="1.0" encoding="utf-8"?>
<p:tagLst xmlns:a="http://schemas.openxmlformats.org/drawingml/2006/main" xmlns:r="http://schemas.openxmlformats.org/officeDocument/2006/relationships" xmlns:p="http://schemas.openxmlformats.org/presentationml/2006/main">
  <p:tag name="PA" val="v5.2.5"/>
</p:tagLst>
</file>

<file path=ppt/tags/tag25.xml><?xml version="1.0" encoding="utf-8"?>
<p:tagLst xmlns:a="http://schemas.openxmlformats.org/drawingml/2006/main" xmlns:r="http://schemas.openxmlformats.org/officeDocument/2006/relationships" xmlns:p="http://schemas.openxmlformats.org/presentationml/2006/main">
  <p:tag name="PA" val="v5.2.5"/>
</p:tagLst>
</file>

<file path=ppt/tags/tag26.xml><?xml version="1.0" encoding="utf-8"?>
<p:tagLst xmlns:a="http://schemas.openxmlformats.org/drawingml/2006/main" xmlns:r="http://schemas.openxmlformats.org/officeDocument/2006/relationships" xmlns:p="http://schemas.openxmlformats.org/presentationml/2006/main">
  <p:tag name="PA" val="v5.2.5"/>
</p:tagLst>
</file>

<file path=ppt/tags/tag27.xml><?xml version="1.0" encoding="utf-8"?>
<p:tagLst xmlns:a="http://schemas.openxmlformats.org/drawingml/2006/main" xmlns:r="http://schemas.openxmlformats.org/officeDocument/2006/relationships" xmlns:p="http://schemas.openxmlformats.org/presentationml/2006/main">
  <p:tag name="PA" val="v5.2.5"/>
</p:tagLst>
</file>

<file path=ppt/tags/tag28.xml><?xml version="1.0" encoding="utf-8"?>
<p:tagLst xmlns:a="http://schemas.openxmlformats.org/drawingml/2006/main" xmlns:r="http://schemas.openxmlformats.org/officeDocument/2006/relationships" xmlns:p="http://schemas.openxmlformats.org/presentationml/2006/main">
  <p:tag name="PA" val="v5.2.5"/>
</p:tagLst>
</file>

<file path=ppt/tags/tag29.xml><?xml version="1.0" encoding="utf-8"?>
<p:tagLst xmlns:a="http://schemas.openxmlformats.org/drawingml/2006/main" xmlns:r="http://schemas.openxmlformats.org/officeDocument/2006/relationships" xmlns:p="http://schemas.openxmlformats.org/presentationml/2006/main">
  <p:tag name="PA" val="v5.2.5"/>
</p:tagLst>
</file>

<file path=ppt/tags/tag3.xml><?xml version="1.0" encoding="utf-8"?>
<p:tagLst xmlns:a="http://schemas.openxmlformats.org/drawingml/2006/main" xmlns:r="http://schemas.openxmlformats.org/officeDocument/2006/relationships" xmlns:p="http://schemas.openxmlformats.org/presentationml/2006/main">
  <p:tag name="PA" val="v5.2.5"/>
</p:tagLst>
</file>

<file path=ppt/tags/tag30.xml><?xml version="1.0" encoding="utf-8"?>
<p:tagLst xmlns:a="http://schemas.openxmlformats.org/drawingml/2006/main" xmlns:r="http://schemas.openxmlformats.org/officeDocument/2006/relationships" xmlns:p="http://schemas.openxmlformats.org/presentationml/2006/main">
  <p:tag name="PA" val="v5.2.5"/>
</p:tagLst>
</file>

<file path=ppt/tags/tag31.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1162"/>
  <p:tag name="KSO_WM_TAG_VERSION" val="1.0"/>
  <p:tag name="KSO_WM_SLIDE_ID" val="basetag20161162_3"/>
  <p:tag name="KSO_WM_SLIDE_INDEX" val="3"/>
  <p:tag name="KSO_WM_SLIDE_ITEM_CNT" val="0"/>
  <p:tag name="KSO_WM_SLIDE_TYPE" val="contents"/>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PA" val="v5.2.5"/>
</p:tagLst>
</file>

<file path=ppt/tags/tag33.xml><?xml version="1.0" encoding="utf-8"?>
<p:tagLst xmlns:a="http://schemas.openxmlformats.org/drawingml/2006/main" xmlns:r="http://schemas.openxmlformats.org/officeDocument/2006/relationships" xmlns:p="http://schemas.openxmlformats.org/presentationml/2006/main">
  <p:tag name="PA" val="v5.2.5"/>
</p:tagLst>
</file>

<file path=ppt/tags/tag34.xml><?xml version="1.0" encoding="utf-8"?>
<p:tagLst xmlns:a="http://schemas.openxmlformats.org/drawingml/2006/main" xmlns:r="http://schemas.openxmlformats.org/officeDocument/2006/relationships" xmlns:p="http://schemas.openxmlformats.org/presentationml/2006/main">
  <p:tag name="PA" val="v5.2.5"/>
</p:tagLst>
</file>

<file path=ppt/tags/tag35.xml><?xml version="1.0" encoding="utf-8"?>
<p:tagLst xmlns:a="http://schemas.openxmlformats.org/drawingml/2006/main" xmlns:r="http://schemas.openxmlformats.org/officeDocument/2006/relationships" xmlns:p="http://schemas.openxmlformats.org/presentationml/2006/main">
  <p:tag name="PA" val="v5.2.5"/>
</p:tagLst>
</file>

<file path=ppt/tags/tag36.xml><?xml version="1.0" encoding="utf-8"?>
<p:tagLst xmlns:a="http://schemas.openxmlformats.org/drawingml/2006/main" xmlns:r="http://schemas.openxmlformats.org/officeDocument/2006/relationships" xmlns:p="http://schemas.openxmlformats.org/presentationml/2006/main">
  <p:tag name="PA" val="v5.2.5"/>
</p:tagLst>
</file>

<file path=ppt/tags/tag37.xml><?xml version="1.0" encoding="utf-8"?>
<p:tagLst xmlns:a="http://schemas.openxmlformats.org/drawingml/2006/main" xmlns:r="http://schemas.openxmlformats.org/officeDocument/2006/relationships" xmlns:p="http://schemas.openxmlformats.org/presentationml/2006/main">
  <p:tag name="PA" val="v5.2.5"/>
</p:tagLst>
</file>

<file path=ppt/tags/tag38.xml><?xml version="1.0" encoding="utf-8"?>
<p:tagLst xmlns:a="http://schemas.openxmlformats.org/drawingml/2006/main" xmlns:r="http://schemas.openxmlformats.org/officeDocument/2006/relationships" xmlns:p="http://schemas.openxmlformats.org/presentationml/2006/main">
  <p:tag name="PA" val="v5.2.5"/>
</p:tagLst>
</file>

<file path=ppt/tags/tag39.xml><?xml version="1.0" encoding="utf-8"?>
<p:tagLst xmlns:a="http://schemas.openxmlformats.org/drawingml/2006/main" xmlns:r="http://schemas.openxmlformats.org/officeDocument/2006/relationships" xmlns:p="http://schemas.openxmlformats.org/presentationml/2006/main">
  <p:tag name="PA" val="v5.2.5"/>
</p:tagLst>
</file>

<file path=ppt/tags/tag4.xml><?xml version="1.0" encoding="utf-8"?>
<p:tagLst xmlns:a="http://schemas.openxmlformats.org/drawingml/2006/main" xmlns:r="http://schemas.openxmlformats.org/officeDocument/2006/relationships" xmlns:p="http://schemas.openxmlformats.org/presentationml/2006/main">
  <p:tag name="PA" val="v5.2.5"/>
</p:tagLst>
</file>

<file path=ppt/tags/tag40.xml><?xml version="1.0" encoding="utf-8"?>
<p:tagLst xmlns:a="http://schemas.openxmlformats.org/drawingml/2006/main" xmlns:r="http://schemas.openxmlformats.org/officeDocument/2006/relationships" xmlns:p="http://schemas.openxmlformats.org/presentationml/2006/main">
  <p:tag name="PA" val="v5.2.5"/>
</p:tagLst>
</file>

<file path=ppt/tags/tag41.xml><?xml version="1.0" encoding="utf-8"?>
<p:tagLst xmlns:a="http://schemas.openxmlformats.org/drawingml/2006/main" xmlns:r="http://schemas.openxmlformats.org/officeDocument/2006/relationships" xmlns:p="http://schemas.openxmlformats.org/presentationml/2006/main">
  <p:tag name="PA" val="v5.2.5"/>
</p:tagLst>
</file>

<file path=ppt/tags/tag42.xml><?xml version="1.0" encoding="utf-8"?>
<p:tagLst xmlns:a="http://schemas.openxmlformats.org/drawingml/2006/main" xmlns:r="http://schemas.openxmlformats.org/officeDocument/2006/relationships" xmlns:p="http://schemas.openxmlformats.org/presentationml/2006/main">
  <p:tag name="PA" val="v5.2.5"/>
</p:tagLst>
</file>

<file path=ppt/tags/tag43.xml><?xml version="1.0" encoding="utf-8"?>
<p:tagLst xmlns:a="http://schemas.openxmlformats.org/drawingml/2006/main" xmlns:r="http://schemas.openxmlformats.org/officeDocument/2006/relationships" xmlns:p="http://schemas.openxmlformats.org/presentationml/2006/main">
  <p:tag name="PA" val="v5.2.5"/>
</p:tagLst>
</file>

<file path=ppt/tags/tag44.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1162"/>
  <p:tag name="KSO_WM_TAG_VERSION" val="1.0"/>
  <p:tag name="KSO_WM_SLIDE_ID" val="basetag20161162_3"/>
  <p:tag name="KSO_WM_SLIDE_INDEX" val="3"/>
  <p:tag name="KSO_WM_SLIDE_ITEM_CNT" val="0"/>
  <p:tag name="KSO_WM_SLIDE_TYPE" val="contents"/>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PA" val="v5.2.5"/>
</p:tagLst>
</file>

<file path=ppt/tags/tag46.xml><?xml version="1.0" encoding="utf-8"?>
<p:tagLst xmlns:a="http://schemas.openxmlformats.org/drawingml/2006/main" xmlns:r="http://schemas.openxmlformats.org/officeDocument/2006/relationships" xmlns:p="http://schemas.openxmlformats.org/presentationml/2006/main">
  <p:tag name="PA" val="v5.2.5"/>
</p:tagLst>
</file>

<file path=ppt/tags/tag47.xml><?xml version="1.0" encoding="utf-8"?>
<p:tagLst xmlns:a="http://schemas.openxmlformats.org/drawingml/2006/main" xmlns:r="http://schemas.openxmlformats.org/officeDocument/2006/relationships" xmlns:p="http://schemas.openxmlformats.org/presentationml/2006/main">
  <p:tag name="PA" val="v5.2.5"/>
</p:tagLst>
</file>

<file path=ppt/tags/tag48.xml><?xml version="1.0" encoding="utf-8"?>
<p:tagLst xmlns:a="http://schemas.openxmlformats.org/drawingml/2006/main" xmlns:r="http://schemas.openxmlformats.org/officeDocument/2006/relationships" xmlns:p="http://schemas.openxmlformats.org/presentationml/2006/main">
  <p:tag name="PA" val="v5.2.5"/>
</p:tagLst>
</file>

<file path=ppt/tags/tag49.xml><?xml version="1.0" encoding="utf-8"?>
<p:tagLst xmlns:a="http://schemas.openxmlformats.org/drawingml/2006/main" xmlns:r="http://schemas.openxmlformats.org/officeDocument/2006/relationships" xmlns:p="http://schemas.openxmlformats.org/presentationml/2006/main">
  <p:tag name="PA" val="v5.2.5"/>
</p:tagLst>
</file>

<file path=ppt/tags/tag5.xml><?xml version="1.0" encoding="utf-8"?>
<p:tagLst xmlns:a="http://schemas.openxmlformats.org/drawingml/2006/main" xmlns:r="http://schemas.openxmlformats.org/officeDocument/2006/relationships" xmlns:p="http://schemas.openxmlformats.org/presentationml/2006/main">
  <p:tag name="PA" val="v5.2.5"/>
</p:tagLst>
</file>

<file path=ppt/tags/tag50.xml><?xml version="1.0" encoding="utf-8"?>
<p:tagLst xmlns:a="http://schemas.openxmlformats.org/drawingml/2006/main" xmlns:r="http://schemas.openxmlformats.org/officeDocument/2006/relationships" xmlns:p="http://schemas.openxmlformats.org/presentationml/2006/main">
  <p:tag name="PA" val="v5.2.5"/>
</p:tagLst>
</file>

<file path=ppt/tags/tag51.xml><?xml version="1.0" encoding="utf-8"?>
<p:tagLst xmlns:a="http://schemas.openxmlformats.org/drawingml/2006/main" xmlns:r="http://schemas.openxmlformats.org/officeDocument/2006/relationships" xmlns:p="http://schemas.openxmlformats.org/presentationml/2006/main">
  <p:tag name="PA" val="v5.2.5"/>
</p:tagLst>
</file>

<file path=ppt/tags/tag52.xml><?xml version="1.0" encoding="utf-8"?>
<p:tagLst xmlns:a="http://schemas.openxmlformats.org/drawingml/2006/main" xmlns:r="http://schemas.openxmlformats.org/officeDocument/2006/relationships" xmlns:p="http://schemas.openxmlformats.org/presentationml/2006/main">
  <p:tag name="PA" val="v5.2.5"/>
</p:tagLst>
</file>

<file path=ppt/tags/tag53.xml><?xml version="1.0" encoding="utf-8"?>
<p:tagLst xmlns:a="http://schemas.openxmlformats.org/drawingml/2006/main" xmlns:r="http://schemas.openxmlformats.org/officeDocument/2006/relationships" xmlns:p="http://schemas.openxmlformats.org/presentationml/2006/main">
  <p:tag name="PA" val="v5.2.5"/>
</p:tagLst>
</file>

<file path=ppt/tags/tag54.xml><?xml version="1.0" encoding="utf-8"?>
<p:tagLst xmlns:a="http://schemas.openxmlformats.org/drawingml/2006/main" xmlns:r="http://schemas.openxmlformats.org/officeDocument/2006/relationships" xmlns:p="http://schemas.openxmlformats.org/presentationml/2006/main">
  <p:tag name="PA" val="v5.2.5"/>
</p:tagLst>
</file>

<file path=ppt/tags/tag55.xml><?xml version="1.0" encoding="utf-8"?>
<p:tagLst xmlns:a="http://schemas.openxmlformats.org/drawingml/2006/main" xmlns:r="http://schemas.openxmlformats.org/officeDocument/2006/relationships" xmlns:p="http://schemas.openxmlformats.org/presentationml/2006/main">
  <p:tag name="PA" val="v5.2.5"/>
</p:tagLst>
</file>

<file path=ppt/tags/tag56.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1162"/>
  <p:tag name="KSO_WM_TAG_VERSION" val="1.0"/>
  <p:tag name="KSO_WM_SLIDE_ID" val="basetag20161162_3"/>
  <p:tag name="KSO_WM_SLIDE_INDEX" val="3"/>
  <p:tag name="KSO_WM_SLIDE_ITEM_CNT" val="0"/>
  <p:tag name="KSO_WM_SLIDE_TYPE" val="contents"/>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PA" val="v5.2.5"/>
</p:tagLst>
</file>

<file path=ppt/tags/tag58.xml><?xml version="1.0" encoding="utf-8"?>
<p:tagLst xmlns:a="http://schemas.openxmlformats.org/drawingml/2006/main" xmlns:r="http://schemas.openxmlformats.org/officeDocument/2006/relationships" xmlns:p="http://schemas.openxmlformats.org/presentationml/2006/main">
  <p:tag name="PA" val="v5.2.5"/>
</p:tagLst>
</file>

<file path=ppt/tags/tag59.xml><?xml version="1.0" encoding="utf-8"?>
<p:tagLst xmlns:a="http://schemas.openxmlformats.org/drawingml/2006/main" xmlns:r="http://schemas.openxmlformats.org/officeDocument/2006/relationships" xmlns:p="http://schemas.openxmlformats.org/presentationml/2006/main">
  <p:tag name="PA" val="v5.2.5"/>
</p:tagLst>
</file>

<file path=ppt/tags/tag6.xml><?xml version="1.0" encoding="utf-8"?>
<p:tagLst xmlns:a="http://schemas.openxmlformats.org/drawingml/2006/main" xmlns:r="http://schemas.openxmlformats.org/officeDocument/2006/relationships" xmlns:p="http://schemas.openxmlformats.org/presentationml/2006/main">
  <p:tag name="PA" val="v5.2.5"/>
</p:tagLst>
</file>

<file path=ppt/tags/tag60.xml><?xml version="1.0" encoding="utf-8"?>
<p:tagLst xmlns:a="http://schemas.openxmlformats.org/drawingml/2006/main" xmlns:r="http://schemas.openxmlformats.org/officeDocument/2006/relationships" xmlns:p="http://schemas.openxmlformats.org/presentationml/2006/main">
  <p:tag name="PA" val="v5.2.5"/>
</p:tagLst>
</file>

<file path=ppt/tags/tag61.xml><?xml version="1.0" encoding="utf-8"?>
<p:tagLst xmlns:a="http://schemas.openxmlformats.org/drawingml/2006/main" xmlns:r="http://schemas.openxmlformats.org/officeDocument/2006/relationships" xmlns:p="http://schemas.openxmlformats.org/presentationml/2006/main">
  <p:tag name="PA" val="v5.2.5"/>
</p:tagLst>
</file>

<file path=ppt/tags/tag62.xml><?xml version="1.0" encoding="utf-8"?>
<p:tagLst xmlns:a="http://schemas.openxmlformats.org/drawingml/2006/main" xmlns:r="http://schemas.openxmlformats.org/officeDocument/2006/relationships" xmlns:p="http://schemas.openxmlformats.org/presentationml/2006/main">
  <p:tag name="PA" val="v5.2.5"/>
</p:tagLst>
</file>

<file path=ppt/tags/tag63.xml><?xml version="1.0" encoding="utf-8"?>
<p:tagLst xmlns:a="http://schemas.openxmlformats.org/drawingml/2006/main" xmlns:r="http://schemas.openxmlformats.org/officeDocument/2006/relationships" xmlns:p="http://schemas.openxmlformats.org/presentationml/2006/main">
  <p:tag name="PA" val="v5.2.5"/>
</p:tagLst>
</file>

<file path=ppt/tags/tag64.xml><?xml version="1.0" encoding="utf-8"?>
<p:tagLst xmlns:a="http://schemas.openxmlformats.org/drawingml/2006/main" xmlns:r="http://schemas.openxmlformats.org/officeDocument/2006/relationships" xmlns:p="http://schemas.openxmlformats.org/presentationml/2006/main">
  <p:tag name="PA" val="v5.2.5"/>
</p:tagLst>
</file>

<file path=ppt/tags/tag65.xml><?xml version="1.0" encoding="utf-8"?>
<p:tagLst xmlns:a="http://schemas.openxmlformats.org/drawingml/2006/main" xmlns:r="http://schemas.openxmlformats.org/officeDocument/2006/relationships" xmlns:p="http://schemas.openxmlformats.org/presentationml/2006/main">
  <p:tag name="PA" val="v5.2.5"/>
</p:tagLst>
</file>

<file path=ppt/tags/tag66.xml><?xml version="1.0" encoding="utf-8"?>
<p:tagLst xmlns:a="http://schemas.openxmlformats.org/drawingml/2006/main" xmlns:r="http://schemas.openxmlformats.org/officeDocument/2006/relationships" xmlns:p="http://schemas.openxmlformats.org/presentationml/2006/main">
  <p:tag name="PA" val="v5.2.5"/>
</p:tagLst>
</file>

<file path=ppt/tags/tag67.xml><?xml version="1.0" encoding="utf-8"?>
<p:tagLst xmlns:a="http://schemas.openxmlformats.org/drawingml/2006/main" xmlns:r="http://schemas.openxmlformats.org/officeDocument/2006/relationships" xmlns:p="http://schemas.openxmlformats.org/presentationml/2006/main">
  <p:tag name="PA" val="v5.2.5"/>
</p:tagLst>
</file>

<file path=ppt/tags/tag68.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1162"/>
  <p:tag name="KSO_WM_TAG_VERSION" val="1.0"/>
  <p:tag name="KSO_WM_SLIDE_ID" val="basetag20161162_3"/>
  <p:tag name="KSO_WM_SLIDE_INDEX" val="3"/>
  <p:tag name="KSO_WM_SLIDE_ITEM_CNT" val="0"/>
  <p:tag name="KSO_WM_SLIDE_TYPE" val="contents"/>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1162"/>
  <p:tag name="KSO_WM_TAG_VERSION" val="1.0"/>
  <p:tag name="KSO_WM_SLIDE_ID" val="basetag20161162_3"/>
  <p:tag name="KSO_WM_SLIDE_INDEX" val="3"/>
  <p:tag name="KSO_WM_SLIDE_ITEM_CNT" val="0"/>
  <p:tag name="KSO_WM_SLIDE_TYPE" val="contents"/>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PA" val="v5.2.5"/>
</p:tagLst>
</file>

<file path=ppt/tags/tag70.xml><?xml version="1.0" encoding="utf-8"?>
<p:tagLst xmlns:a="http://schemas.openxmlformats.org/drawingml/2006/main" xmlns:r="http://schemas.openxmlformats.org/officeDocument/2006/relationships" xmlns:p="http://schemas.openxmlformats.org/presentationml/2006/main">
  <p:tag name="PA" val="v5.2.5"/>
</p:tagLst>
</file>

<file path=ppt/tags/tag71.xml><?xml version="1.0" encoding="utf-8"?>
<p:tagLst xmlns:a="http://schemas.openxmlformats.org/drawingml/2006/main" xmlns:r="http://schemas.openxmlformats.org/officeDocument/2006/relationships" xmlns:p="http://schemas.openxmlformats.org/presentationml/2006/main">
  <p:tag name="PA" val="v5.2.5"/>
</p:tagLst>
</file>

<file path=ppt/tags/tag72.xml><?xml version="1.0" encoding="utf-8"?>
<p:tagLst xmlns:a="http://schemas.openxmlformats.org/drawingml/2006/main" xmlns:r="http://schemas.openxmlformats.org/officeDocument/2006/relationships" xmlns:p="http://schemas.openxmlformats.org/presentationml/2006/main">
  <p:tag name="PA" val="v5.2.5"/>
</p:tagLst>
</file>

<file path=ppt/tags/tag73.xml><?xml version="1.0" encoding="utf-8"?>
<p:tagLst xmlns:a="http://schemas.openxmlformats.org/drawingml/2006/main" xmlns:r="http://schemas.openxmlformats.org/officeDocument/2006/relationships" xmlns:p="http://schemas.openxmlformats.org/presentationml/2006/main">
  <p:tag name="PA" val="v5.2.5"/>
</p:tagLst>
</file>

<file path=ppt/tags/tag74.xml><?xml version="1.0" encoding="utf-8"?>
<p:tagLst xmlns:a="http://schemas.openxmlformats.org/drawingml/2006/main" xmlns:r="http://schemas.openxmlformats.org/officeDocument/2006/relationships" xmlns:p="http://schemas.openxmlformats.org/presentationml/2006/main">
  <p:tag name="PA" val="v5.2.5"/>
</p:tagLst>
</file>

<file path=ppt/tags/tag75.xml><?xml version="1.0" encoding="utf-8"?>
<p:tagLst xmlns:a="http://schemas.openxmlformats.org/drawingml/2006/main" xmlns:r="http://schemas.openxmlformats.org/officeDocument/2006/relationships" xmlns:p="http://schemas.openxmlformats.org/presentationml/2006/main">
  <p:tag name="PA" val="v5.2.5"/>
</p:tagLst>
</file>

<file path=ppt/tags/tag76.xml><?xml version="1.0" encoding="utf-8"?>
<p:tagLst xmlns:a="http://schemas.openxmlformats.org/drawingml/2006/main" xmlns:r="http://schemas.openxmlformats.org/officeDocument/2006/relationships" xmlns:p="http://schemas.openxmlformats.org/presentationml/2006/main">
  <p:tag name="PA" val="v5.2.5"/>
</p:tagLst>
</file>

<file path=ppt/tags/tag77.xml><?xml version="1.0" encoding="utf-8"?>
<p:tagLst xmlns:a="http://schemas.openxmlformats.org/drawingml/2006/main" xmlns:r="http://schemas.openxmlformats.org/officeDocument/2006/relationships" xmlns:p="http://schemas.openxmlformats.org/presentationml/2006/main">
  <p:tag name="PA" val="v5.2.5"/>
</p:tagLst>
</file>

<file path=ppt/tags/tag78.xml><?xml version="1.0" encoding="utf-8"?>
<p:tagLst xmlns:a="http://schemas.openxmlformats.org/drawingml/2006/main" xmlns:r="http://schemas.openxmlformats.org/officeDocument/2006/relationships" xmlns:p="http://schemas.openxmlformats.org/presentationml/2006/main">
  <p:tag name="PA" val="v5.2.5"/>
</p:tagLst>
</file>

<file path=ppt/tags/tag79.xml><?xml version="1.0" encoding="utf-8"?>
<p:tagLst xmlns:a="http://schemas.openxmlformats.org/drawingml/2006/main" xmlns:r="http://schemas.openxmlformats.org/officeDocument/2006/relationships" xmlns:p="http://schemas.openxmlformats.org/presentationml/2006/main">
  <p:tag name="PA" val="v5.2.5"/>
</p:tagLst>
</file>

<file path=ppt/tags/tag8.xml><?xml version="1.0" encoding="utf-8"?>
<p:tagLst xmlns:a="http://schemas.openxmlformats.org/drawingml/2006/main" xmlns:r="http://schemas.openxmlformats.org/officeDocument/2006/relationships" xmlns:p="http://schemas.openxmlformats.org/presentationml/2006/main">
  <p:tag name="PA" val="v5.2.5"/>
</p:tagLst>
</file>

<file path=ppt/tags/tag80.xml><?xml version="1.0" encoding="utf-8"?>
<p:tagLst xmlns:a="http://schemas.openxmlformats.org/drawingml/2006/main" xmlns:r="http://schemas.openxmlformats.org/officeDocument/2006/relationships" xmlns:p="http://schemas.openxmlformats.org/presentationml/2006/main">
  <p:tag name="PA" val="v5.2.5"/>
</p:tagLst>
</file>

<file path=ppt/tags/tag81.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1162"/>
  <p:tag name="KSO_WM_TAG_VERSION" val="1.0"/>
  <p:tag name="KSO_WM_SLIDE_ID" val="basetag20161162_3"/>
  <p:tag name="KSO_WM_SLIDE_INDEX" val="3"/>
  <p:tag name="KSO_WM_SLIDE_ITEM_CNT" val="0"/>
  <p:tag name="KSO_WM_SLIDE_TYPE" val="contents"/>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PA" val="v5.2.5"/>
</p:tagLst>
</file>

<file path=ppt/tags/tag83.xml><?xml version="1.0" encoding="utf-8"?>
<p:tagLst xmlns:a="http://schemas.openxmlformats.org/drawingml/2006/main" xmlns:r="http://schemas.openxmlformats.org/officeDocument/2006/relationships" xmlns:p="http://schemas.openxmlformats.org/presentationml/2006/main">
  <p:tag name="PA" val="v5.2.5"/>
</p:tagLst>
</file>

<file path=ppt/tags/tag84.xml><?xml version="1.0" encoding="utf-8"?>
<p:tagLst xmlns:a="http://schemas.openxmlformats.org/drawingml/2006/main" xmlns:r="http://schemas.openxmlformats.org/officeDocument/2006/relationships" xmlns:p="http://schemas.openxmlformats.org/presentationml/2006/main">
  <p:tag name="PA" val="v5.2.5"/>
</p:tagLst>
</file>

<file path=ppt/tags/tag85.xml><?xml version="1.0" encoding="utf-8"?>
<p:tagLst xmlns:a="http://schemas.openxmlformats.org/drawingml/2006/main" xmlns:r="http://schemas.openxmlformats.org/officeDocument/2006/relationships" xmlns:p="http://schemas.openxmlformats.org/presentationml/2006/main">
  <p:tag name="PA" val="v5.2.5"/>
</p:tagLst>
</file>

<file path=ppt/tags/tag86.xml><?xml version="1.0" encoding="utf-8"?>
<p:tagLst xmlns:a="http://schemas.openxmlformats.org/drawingml/2006/main" xmlns:r="http://schemas.openxmlformats.org/officeDocument/2006/relationships" xmlns:p="http://schemas.openxmlformats.org/presentationml/2006/main">
  <p:tag name="PA" val="v5.2.5"/>
</p:tagLst>
</file>

<file path=ppt/tags/tag87.xml><?xml version="1.0" encoding="utf-8"?>
<p:tagLst xmlns:a="http://schemas.openxmlformats.org/drawingml/2006/main" xmlns:r="http://schemas.openxmlformats.org/officeDocument/2006/relationships" xmlns:p="http://schemas.openxmlformats.org/presentationml/2006/main">
  <p:tag name="PA" val="v5.2.5"/>
</p:tagLst>
</file>

<file path=ppt/tags/tag88.xml><?xml version="1.0" encoding="utf-8"?>
<p:tagLst xmlns:a="http://schemas.openxmlformats.org/drawingml/2006/main" xmlns:r="http://schemas.openxmlformats.org/officeDocument/2006/relationships" xmlns:p="http://schemas.openxmlformats.org/presentationml/2006/main">
  <p:tag name="PA" val="v5.2.5"/>
</p:tagLst>
</file>

<file path=ppt/tags/tag89.xml><?xml version="1.0" encoding="utf-8"?>
<p:tagLst xmlns:a="http://schemas.openxmlformats.org/drawingml/2006/main" xmlns:r="http://schemas.openxmlformats.org/officeDocument/2006/relationships" xmlns:p="http://schemas.openxmlformats.org/presentationml/2006/main">
  <p:tag name="PA" val="v5.2.5"/>
</p:tagLst>
</file>

<file path=ppt/tags/tag9.xml><?xml version="1.0" encoding="utf-8"?>
<p:tagLst xmlns:a="http://schemas.openxmlformats.org/drawingml/2006/main" xmlns:r="http://schemas.openxmlformats.org/officeDocument/2006/relationships" xmlns:p="http://schemas.openxmlformats.org/presentationml/2006/main">
  <p:tag name="PA" val="v5.2.5"/>
</p:tagLst>
</file>

<file path=ppt/tags/tag90.xml><?xml version="1.0" encoding="utf-8"?>
<p:tagLst xmlns:a="http://schemas.openxmlformats.org/drawingml/2006/main" xmlns:r="http://schemas.openxmlformats.org/officeDocument/2006/relationships" xmlns:p="http://schemas.openxmlformats.org/presentationml/2006/main">
  <p:tag name="PA" val="v5.2.5"/>
</p:tagLst>
</file>

<file path=ppt/tags/tag91.xml><?xml version="1.0" encoding="utf-8"?>
<p:tagLst xmlns:a="http://schemas.openxmlformats.org/drawingml/2006/main" xmlns:r="http://schemas.openxmlformats.org/officeDocument/2006/relationships" xmlns:p="http://schemas.openxmlformats.org/presentationml/2006/main">
  <p:tag name="PA" val="v5.2.5"/>
</p:tagLst>
</file>

<file path=ppt/tags/tag92.xml><?xml version="1.0" encoding="utf-8"?>
<p:tagLst xmlns:a="http://schemas.openxmlformats.org/drawingml/2006/main" xmlns:r="http://schemas.openxmlformats.org/officeDocument/2006/relationships" xmlns:p="http://schemas.openxmlformats.org/presentationml/2006/main">
  <p:tag name="PA" val="v5.2.5"/>
</p:tagLst>
</file>

<file path=ppt/tags/tag93.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1162"/>
  <p:tag name="KSO_WM_TAG_VERSION" val="1.0"/>
  <p:tag name="KSO_WM_SLIDE_ID" val="basetag20161162_3"/>
  <p:tag name="KSO_WM_SLIDE_INDEX" val="3"/>
  <p:tag name="KSO_WM_SLIDE_ITEM_CNT" val="0"/>
  <p:tag name="KSO_WM_SLIDE_TYPE" val="contents"/>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PA" val="v5.2.5"/>
</p:tagLst>
</file>

<file path=ppt/tags/tag95.xml><?xml version="1.0" encoding="utf-8"?>
<p:tagLst xmlns:a="http://schemas.openxmlformats.org/drawingml/2006/main" xmlns:r="http://schemas.openxmlformats.org/officeDocument/2006/relationships" xmlns:p="http://schemas.openxmlformats.org/presentationml/2006/main">
  <p:tag name="PA" val="v5.2.5"/>
</p:tagLst>
</file>

<file path=ppt/tags/tag96.xml><?xml version="1.0" encoding="utf-8"?>
<p:tagLst xmlns:a="http://schemas.openxmlformats.org/drawingml/2006/main" xmlns:r="http://schemas.openxmlformats.org/officeDocument/2006/relationships" xmlns:p="http://schemas.openxmlformats.org/presentationml/2006/main">
  <p:tag name="PA" val="v5.2.5"/>
</p:tagLst>
</file>

<file path=ppt/tags/tag97.xml><?xml version="1.0" encoding="utf-8"?>
<p:tagLst xmlns:a="http://schemas.openxmlformats.org/drawingml/2006/main" xmlns:r="http://schemas.openxmlformats.org/officeDocument/2006/relationships" xmlns:p="http://schemas.openxmlformats.org/presentationml/2006/main">
  <p:tag name="PA" val="v5.2.5"/>
</p:tagLst>
</file>

<file path=ppt/tags/tag98.xml><?xml version="1.0" encoding="utf-8"?>
<p:tagLst xmlns:a="http://schemas.openxmlformats.org/drawingml/2006/main" xmlns:r="http://schemas.openxmlformats.org/officeDocument/2006/relationships" xmlns:p="http://schemas.openxmlformats.org/presentationml/2006/main">
  <p:tag name="PA" val="v5.2.5"/>
</p:tagLst>
</file>

<file path=ppt/tags/tag99.xml><?xml version="1.0" encoding="utf-8"?>
<p:tagLst xmlns:a="http://schemas.openxmlformats.org/drawingml/2006/main" xmlns:r="http://schemas.openxmlformats.org/officeDocument/2006/relationships" xmlns:p="http://schemas.openxmlformats.org/presentationml/2006/main">
  <p:tag name="PA" val="v5.2.5"/>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TotalTime>
  <Words>1589</Words>
  <Application>Microsoft Office PowerPoint</Application>
  <PresentationFormat>全屏显示(16:9)</PresentationFormat>
  <Paragraphs>120</Paragraphs>
  <Slides>14</Slides>
  <Notes>13</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14</vt:i4>
      </vt:variant>
    </vt:vector>
  </HeadingPairs>
  <TitlesOfParts>
    <vt:vector size="25" baseType="lpstr">
      <vt:lpstr>Noto Sans S Chinese Bold</vt:lpstr>
      <vt:lpstr>黑体</vt:lpstr>
      <vt:lpstr>楷体</vt:lpstr>
      <vt:lpstr>思源黑体 CN Heavy</vt:lpstr>
      <vt:lpstr>思源黑体 CN Normal</vt:lpstr>
      <vt:lpstr>微软雅黑</vt:lpstr>
      <vt:lpstr>Arial</vt:lpstr>
      <vt:lpstr>Calibri</vt:lpstr>
      <vt:lpstr>Calibri Light</vt:lpstr>
      <vt:lpstr>Impact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刘鹏</dc:creator>
  <cp:lastModifiedBy>吴 玉剑</cp:lastModifiedBy>
  <cp:revision>327</cp:revision>
  <dcterms:created xsi:type="dcterms:W3CDTF">2016-08-22T01:50:00Z</dcterms:created>
  <dcterms:modified xsi:type="dcterms:W3CDTF">2020-01-07T07:48:56Z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2052-10.8.2.6613</vt:lpwstr>
  </property>
</Properties>
</file>